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8F5C3A-785D-4F9A-92E3-C35A47B127BB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AECFA6-3243-42A2-833F-4FC6CB7822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images.wallpaperscraft.ru/image/uchitel_repetitor_yazyk_doska_bukvy_devochka_kosichki_80761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658822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A4540F-2511-4A63-B9D2-1FE29E1F0454}"/>
              </a:ext>
            </a:extLst>
          </p:cNvPr>
          <p:cNvSpPr/>
          <p:nvPr/>
        </p:nvSpPr>
        <p:spPr>
          <a:xfrm>
            <a:off x="6588224" y="1700808"/>
            <a:ext cx="2232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Учитель должен быть артист,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Художник и Человек</a:t>
            </a: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горячо </a:t>
            </a: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влюблённый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своё дело.</a:t>
            </a:r>
            <a:r>
              <a:rPr lang="ru-RU" sz="2800" i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606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Профессия учитель</a:t>
            </a:r>
            <a:endParaRPr lang="ru-RU" sz="5400" b="1" dirty="0">
              <a:ln w="1905"/>
              <a:gradFill>
                <a:gsLst>
                  <a:gs pos="0">
                    <a:srgbClr val="809EC2">
                      <a:shade val="20000"/>
                      <a:satMod val="200000"/>
                    </a:srgbClr>
                  </a:gs>
                  <a:gs pos="78000">
                    <a:srgbClr val="809EC2">
                      <a:tint val="90000"/>
                      <a:shade val="89000"/>
                      <a:satMod val="220000"/>
                    </a:srgbClr>
                  </a:gs>
                  <a:gs pos="100000">
                    <a:srgbClr val="809EC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42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originals/2b/3c/2e/2b3c2e46abbad9cb400050529f84312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5967413" cy="570276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66605" y="479715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— одна из самых трудных и ответственных профессий.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F4D19A-267B-4996-9BD6-42869BA83326}"/>
              </a:ext>
            </a:extLst>
          </p:cNvPr>
          <p:cNvSpPr txBox="1"/>
          <p:nvPr/>
        </p:nvSpPr>
        <p:spPr>
          <a:xfrm>
            <a:off x="6588224" y="1412776"/>
            <a:ext cx="2494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Профессия –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 УЧИТЕЛЬ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661" y="2204864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учителя — передать свои знания воспитанникам и научить их применять эти знания на практике.</a:t>
            </a:r>
          </a:p>
        </p:txBody>
      </p:sp>
      <p:pic>
        <p:nvPicPr>
          <p:cNvPr id="1026" name="Picture 2" descr="https://img2.freepng.ru/20180215/sye/kisspng-teacher-excellence-day-care-skills-center-lesson-s-a-classroom-teacher-5a85ad8a434c91.2727915415187101542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42706"/>
            <a:ext cx="5436096" cy="531529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799FE07-46B2-4ADD-9020-8F7F4A0FC1CA}"/>
              </a:ext>
            </a:extLst>
          </p:cNvPr>
          <p:cNvSpPr/>
          <p:nvPr/>
        </p:nvSpPr>
        <p:spPr>
          <a:xfrm>
            <a:off x="2396101" y="476672"/>
            <a:ext cx="4553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Профессия - УЧИТЕЛЬ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51179"/>
            <a:ext cx="28438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 уметь просто и убедительно выражать свои мысли.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самое главное качество для учителя — любовь к детям, без которого профессиональная деятельность специалиста невозможна.</a:t>
            </a:r>
          </a:p>
        </p:txBody>
      </p:sp>
      <p:pic>
        <p:nvPicPr>
          <p:cNvPr id="15362" name="Picture 2" descr="https://ds04.infourok.ru/uploads/ex/094c/00136a3b-a0778e26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22257"/>
            <a:ext cx="6047656" cy="4535743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B584899-C36C-4A9E-B157-DA02445F412A}"/>
              </a:ext>
            </a:extLst>
          </p:cNvPr>
          <p:cNvSpPr/>
          <p:nvPr/>
        </p:nvSpPr>
        <p:spPr>
          <a:xfrm>
            <a:off x="3995936" y="647671"/>
            <a:ext cx="4066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Профессия - УЧИТЕЛЬ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2067"/>
            <a:ext cx="3707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учитель очень сложная, и не каждый человек сможет с ней справиться.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обязан выполнять свою задачу ежеминутно: учить, воспитывать, проявить к каждому ученику индивидуальный подход. </a:t>
            </a:r>
          </a:p>
        </p:txBody>
      </p:sp>
      <p:pic>
        <p:nvPicPr>
          <p:cNvPr id="19458" name="Picture 2" descr="http://printonic.ru/uploads/images/2016/04/04/img_5702c03d1c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5364088" cy="4027943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17F01C4-3607-4816-A093-5A6CB2B4B418}"/>
              </a:ext>
            </a:extLst>
          </p:cNvPr>
          <p:cNvSpPr/>
          <p:nvPr/>
        </p:nvSpPr>
        <p:spPr>
          <a:xfrm>
            <a:off x="4585320" y="880118"/>
            <a:ext cx="4066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Профессия - УЧИТЕЛЬ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900igr.net/up/datai/155592/0004-00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830" y="476885"/>
            <a:ext cx="4281170" cy="612838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445" y="1112828"/>
            <a:ext cx="47313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учителя: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различным наукам;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-объяснение нового материала доступными для детей словами и учебными средствами;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за усвоением материала;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подрастающего поколения;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-раскрытие талантов своих воспитанников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84DDB8E-D1CA-4683-A923-8E87AAFF5F62}"/>
              </a:ext>
            </a:extLst>
          </p:cNvPr>
          <p:cNvSpPr/>
          <p:nvPr/>
        </p:nvSpPr>
        <p:spPr>
          <a:xfrm>
            <a:off x="783717" y="368935"/>
            <a:ext cx="4066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Профессия - УЧИТЕЛЬ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20888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учитель должен любить детей, любить свою профессию 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всю жизнь!</a:t>
            </a:r>
          </a:p>
        </p:txBody>
      </p:sp>
      <p:pic>
        <p:nvPicPr>
          <p:cNvPr id="17414" name="Picture 6" descr="https://ds02.infourok.ru/uploads/ex/0d14/00064ea3-748d0883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8840"/>
            <a:ext cx="5039995" cy="378015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14B67-0F20-4A51-ACFD-0648B2DF5874}"/>
              </a:ext>
            </a:extLst>
          </p:cNvPr>
          <p:cNvSpPr/>
          <p:nvPr/>
        </p:nvSpPr>
        <p:spPr>
          <a:xfrm>
            <a:off x="1691680" y="692696"/>
            <a:ext cx="4066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Профессия - УЧИТЕЛЬ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F8F30C-1A99-4F63-84E9-70E073ECF722}"/>
              </a:ext>
            </a:extLst>
          </p:cNvPr>
          <p:cNvSpPr/>
          <p:nvPr/>
        </p:nvSpPr>
        <p:spPr>
          <a:xfrm>
            <a:off x="611560" y="162880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Помните! </a:t>
            </a:r>
            <a:endParaRPr lang="ru-RU" sz="5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i="1" u="sng" dirty="0" smtClean="0">
                <a:solidFill>
                  <a:srgbClr val="FF0000"/>
                </a:solidFill>
              </a:rPr>
              <a:t>Самая </a:t>
            </a:r>
            <a:r>
              <a:rPr lang="ru-RU" sz="5400" b="1" i="1" u="sng" dirty="0">
                <a:solidFill>
                  <a:srgbClr val="FF0000"/>
                </a:solidFill>
              </a:rPr>
              <a:t>большая радость для учителя, когда похвалят его ученика.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561730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189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сайт учат в школе</dc:creator>
  <cp:keywords>профессия учитель;презентация</cp:keywords>
  <cp:lastModifiedBy>Александр</cp:lastModifiedBy>
  <cp:revision>14</cp:revision>
  <dcterms:created xsi:type="dcterms:W3CDTF">2019-10-03T16:14:00Z</dcterms:created>
  <dcterms:modified xsi:type="dcterms:W3CDTF">2019-10-20T18:58:05Z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