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9243B6-6BEF-46F1-BF07-A29E0F534573}">
          <p14:sldIdLst>
            <p14:sldId id="256"/>
            <p14:sldId id="257"/>
            <p14:sldId id="258"/>
            <p14:sldId id="259"/>
            <p14:sldId id="260"/>
            <p14:sldId id="262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F94B-3D33-41F3-8860-DD1CD906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AA12FD-9E3F-4E24-8587-759052DF6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08EB1-79D7-4E0E-93B4-BBA14362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41F9B-0DAA-4EC2-A403-84C51AC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D7F93-E6F9-4184-A4A9-6164C1C7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C7B7D-BEBD-4403-BEF6-859DAF58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AD3FFE-8B4C-4415-B2F7-42DBEC28C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00E4D-2A57-4934-91D1-2C0D1D0F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E8F5E-2016-4E3B-AC96-03E0F35B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63E4F-B5AA-4D3D-B6B6-C4338184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6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89012D-80E8-448D-9DFC-6241D6B02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3A9B70-9A5D-41C8-99E3-758C6346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63D48-F0C5-472D-AE7F-18509101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D3325-CC3A-4980-B22F-BA91A6EA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DA2D4-D59D-4F7F-8FCE-EF0E50CF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5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DAE9-37B9-40EC-8683-CA29839D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7602D-CAEA-4A92-95A4-63206F678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C205B-A033-4965-9716-CF125F73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041CA-60B7-49B6-8BD0-DDC05CF3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7F266-B094-41E7-A9F5-8F94044F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6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BCD82-CAC5-4600-8147-6BAAC345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21CA47-9A32-41C3-A7E2-023D54779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D872A6-CC6C-4166-9C11-08165103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0A4D5-F305-40F9-8870-3DD31159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EB323-E47F-4ACC-A07B-232C3ED8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B7812-106E-4323-AC7A-9312557C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E5346-0853-4F72-91CE-120286C8A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02DEF-455B-49DE-BFF3-006C6B52D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0CC137-1675-434E-BD27-1214C0FF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EC45A-8B50-4555-BD5A-17FF75AB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ABF7A4-B6E5-49E3-B5E2-217B12A7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CEE1-E848-4A09-A97B-310F0F4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331751-A427-4B58-B7F3-CFED1B3E7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339F59-CD77-4775-9D80-CE2AED0F9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35AFF5-7A61-4CCD-A161-23AE32F14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FFE3BF-D8D0-429E-9C16-D73806ECE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6B4488-4179-49A5-8FC3-5D27A44D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8C85D5-A8AC-4342-A047-8850840F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A49FEA-AA56-4E76-93BE-63A8AB00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81D1F-7C4C-4923-BD4D-A02D529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6DA5AE-C62A-42C5-BD5B-F90DF114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10D179-D7BA-486B-BEAB-F99CC54F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63F38A-39E1-47C4-A5F8-65C72B0D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E65550-AB12-483A-9C38-816055B4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522FA3-3E08-4628-A938-F275445B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584043-0D90-498F-813D-34D96B58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B373D-0C54-4F1D-B091-F2E9D382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A193F-B68C-41B3-9E30-8038FEC8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69C825-A7E0-4B4D-9540-3B176272F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545150-2159-4DA1-8A7B-924DAFF7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40548-D68C-4F13-B1D6-AB0F9B3B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11B0EF-D81A-4A54-8C0C-17D873AB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2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A597A-E489-4CC6-BE6A-88F985D4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8CADCC-5CA6-4D6F-A184-2214194F2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6E99BE-466E-45BE-8587-F67E0CEFD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0DF36A-3801-49D7-8DBB-A1FBFC5F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C324B8-56D5-4D30-893A-A0198F38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D3A2E3-0785-41FA-950D-42F5F4B8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3889-849E-43B1-94DC-284E8C7A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F3751-1D40-49C3-83C9-0D3919FD7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9B666-E759-4A67-A8C0-04F4744A3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7233-A513-409F-8F0C-CDA239488630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4F54-E836-474A-98A8-74E3BF6CC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93518-F0CC-404F-85AD-911D7E77E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F949-E8D4-4DD3-8820-BD4878A37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8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»Ð°Ð³ ÑÐ¾ÑÑÐ¸Ð¸">
            <a:extLst>
              <a:ext uri="{FF2B5EF4-FFF2-40B4-BE49-F238E27FC236}">
                <a16:creationId xmlns:a16="http://schemas.microsoft.com/office/drawing/2014/main" id="{FC99AF45-0389-429A-9308-18324D970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 r="-2" b="-2"/>
          <a:stretch/>
        </p:blipFill>
        <p:spPr bwMode="auto"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¼Ð½Ð¾Ð³Ð¾ Ð»ÑÐ´ÐµÐ¹">
            <a:extLst>
              <a:ext uri="{FF2B5EF4-FFF2-40B4-BE49-F238E27FC236}">
                <a16:creationId xmlns:a16="http://schemas.microsoft.com/office/drawing/2014/main" id="{57BA7A27-A56A-4899-A11F-81F0DED63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 b="-1"/>
          <a:stretch/>
        </p:blipFill>
        <p:spPr bwMode="auto"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Ð¾ÑÑÐ¸Ñ">
            <a:extLst>
              <a:ext uri="{FF2B5EF4-FFF2-40B4-BE49-F238E27FC236}">
                <a16:creationId xmlns:a16="http://schemas.microsoft.com/office/drawing/2014/main" id="{AF3B2860-E541-47EE-A161-1C650BE2E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74"/>
          <a:stretch/>
        </p:blipFill>
        <p:spPr bwMode="auto">
          <a:xfrm>
            <a:off x="6350089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ÑÐµÐ¼Ð»Ñ">
            <a:extLst>
              <a:ext uri="{FF2B5EF4-FFF2-40B4-BE49-F238E27FC236}">
                <a16:creationId xmlns:a16="http://schemas.microsoft.com/office/drawing/2014/main" id="{7CEE2A65-AB75-4030-898A-A5C92A41B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 r="-2" b="-2"/>
          <a:stretch/>
        </p:blipFill>
        <p:spPr bwMode="auto"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0CB467-AF73-4230-8810-2A12CE09DF7D}"/>
              </a:ext>
            </a:extLst>
          </p:cNvPr>
          <p:cNvSpPr txBox="1"/>
          <p:nvPr/>
        </p:nvSpPr>
        <p:spPr>
          <a:xfrm>
            <a:off x="7172696" y="2823485"/>
            <a:ext cx="451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ДЕНЬ РОССИЙСКОГО ФЛАГА</a:t>
            </a:r>
          </a:p>
        </p:txBody>
      </p:sp>
    </p:spTree>
    <p:extLst>
      <p:ext uri="{BB962C8B-B14F-4D97-AF65-F5344CB8AC3E}">
        <p14:creationId xmlns:p14="http://schemas.microsoft.com/office/powerpoint/2010/main" val="97376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Ð°ÑÑÐ¸Ð½ÐºÐ¸ Ð¿Ð¾ Ð·Ð°Ð¿ÑÐ¾ÑÑ Ð´ÐµÐ½Ñ ÑÐ¾ÑÑÐ¸Ð¹ÑÐºÐ¾Ð³Ð¾ ÑÐ»Ð°Ð³Ð°">
            <a:extLst>
              <a:ext uri="{FF2B5EF4-FFF2-40B4-BE49-F238E27FC236}">
                <a16:creationId xmlns:a16="http://schemas.microsoft.com/office/drawing/2014/main" id="{0D577C7E-F667-4DE7-B02A-5A46D683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095" y="4302659"/>
            <a:ext cx="4742993" cy="23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5C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ÐÐ°ÑÑÐ¸Ð½ÐºÐ¸ Ð¿Ð¾ Ð·Ð°Ð¿ÑÐ¾ÑÑ Ð´ÐµÐ½Ñ ÑÐ¾ÑÑÐ¸Ð¹ÑÐºÐ¾Ð³Ð¾ ÑÐ»Ð°Ð³Ð°">
            <a:extLst>
              <a:ext uri="{FF2B5EF4-FFF2-40B4-BE49-F238E27FC236}">
                <a16:creationId xmlns:a16="http://schemas.microsoft.com/office/drawing/2014/main" id="{2B1DE123-A26F-4B92-A89A-5E7AB4C0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520" y="287231"/>
            <a:ext cx="4728015" cy="35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F47D11-5273-4F0A-AC2F-B18FC900BE60}"/>
              </a:ext>
            </a:extLst>
          </p:cNvPr>
          <p:cNvSpPr/>
          <p:nvPr/>
        </p:nvSpPr>
        <p:spPr>
          <a:xfrm>
            <a:off x="545261" y="740956"/>
            <a:ext cx="5550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Государственного флага Российской Федерации — один из официально установленных праздников России; установлен в 1994 году указом президента Российской Федерации и отмечается 22 августа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4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5C9E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ÐÐ°ÑÑÐ¸Ð½ÐºÐ¸ Ð¿Ð¾ Ð·Ð°Ð¿ÑÐ¾ÑÑ ÑÐ»Ð°Ð³ ÑÐ¾ÑÑÐ¸Ð¸">
            <a:extLst>
              <a:ext uri="{FF2B5EF4-FFF2-40B4-BE49-F238E27FC236}">
                <a16:creationId xmlns:a16="http://schemas.microsoft.com/office/drawing/2014/main" id="{A6C5711D-1F0E-41DD-966C-51921C41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CE3E9D-682C-44C2-BB69-75E85E2E578B}"/>
              </a:ext>
            </a:extLst>
          </p:cNvPr>
          <p:cNvSpPr/>
          <p:nvPr/>
        </p:nvSpPr>
        <p:spPr>
          <a:xfrm>
            <a:off x="262760" y="438513"/>
            <a:ext cx="481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посвящён возрождённому флагу Российской Федерации — России — «национальному триколору»</a:t>
            </a:r>
          </a:p>
        </p:txBody>
      </p:sp>
    </p:spTree>
    <p:extLst>
      <p:ext uri="{BB962C8B-B14F-4D97-AF65-F5344CB8AC3E}">
        <p14:creationId xmlns:p14="http://schemas.microsoft.com/office/powerpoint/2010/main" val="106227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AD7836-1076-4254-A8A2-A277EDF4136D}"/>
              </a:ext>
            </a:extLst>
          </p:cNvPr>
          <p:cNvSpPr/>
          <p:nvPr/>
        </p:nvSpPr>
        <p:spPr>
          <a:xfrm>
            <a:off x="746235" y="609601"/>
            <a:ext cx="45404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Госуда́рственный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Росси́йской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Федера́ции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 один из официальных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символов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наряду с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гербом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гимном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Представляет собой прямоугольное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полотнище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трёх равновеликих горизонтальных полос: верхней —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средней —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нижней —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цвета.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ÑÐ»Ð°Ð³ ÑÐ¾ÑÑÐ¸Ð¸">
            <a:extLst>
              <a:ext uri="{FF2B5EF4-FFF2-40B4-BE49-F238E27FC236}">
                <a16:creationId xmlns:a16="http://schemas.microsoft.com/office/drawing/2014/main" id="{2A5C446A-372B-4E26-AC8F-DB0BA9948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12" y="3107038"/>
            <a:ext cx="4635060" cy="30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681630-6B37-4A74-B095-AD9F5643520B}"/>
              </a:ext>
            </a:extLst>
          </p:cNvPr>
          <p:cNvCxnSpPr/>
          <p:nvPr/>
        </p:nvCxnSpPr>
        <p:spPr>
          <a:xfrm>
            <a:off x="5959366" y="1576552"/>
            <a:ext cx="0" cy="400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6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AD7836-1076-4254-A8A2-A277EDF4136D}"/>
              </a:ext>
            </a:extLst>
          </p:cNvPr>
          <p:cNvSpPr/>
          <p:nvPr/>
        </p:nvSpPr>
        <p:spPr>
          <a:xfrm>
            <a:off x="672663" y="1120676"/>
            <a:ext cx="45404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чаще всего (неофициально) используется следующая трактовка значений цветов флага России: </a:t>
            </a:r>
          </a:p>
          <a:p>
            <a:pPr indent="4572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цвет означает мир, чистоту, непорочность, совершенство; </a:t>
            </a:r>
          </a:p>
          <a:p>
            <a:pPr indent="4572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—цвет веры и верности, постоянства; </a:t>
            </a:r>
          </a:p>
          <a:p>
            <a:pPr indent="45720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цвет символизирует энергию, силу, кровь, пролитую за Отечество.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681630-6B37-4A74-B095-AD9F5643520B}"/>
              </a:ext>
            </a:extLst>
          </p:cNvPr>
          <p:cNvCxnSpPr/>
          <p:nvPr/>
        </p:nvCxnSpPr>
        <p:spPr>
          <a:xfrm>
            <a:off x="5959366" y="1576552"/>
            <a:ext cx="0" cy="400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ÐÐ°ÑÑÐ¸Ð½ÐºÐ¸ Ð¿Ð¾ Ð·Ð°Ð¿ÑÐ¾ÑÑ Ð´ÐµÐ½Ñ ÑÐ¾ÑÑÐ¸Ð¹ÑÐºÐ¾Ð³Ð¾ ÑÐ»Ð°Ð³Ð°">
            <a:extLst>
              <a:ext uri="{FF2B5EF4-FFF2-40B4-BE49-F238E27FC236}">
                <a16:creationId xmlns:a16="http://schemas.microsoft.com/office/drawing/2014/main" id="{E0F7A3EB-46E0-49C4-B0E3-0F3D0F1A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35" y="2440381"/>
            <a:ext cx="5710036" cy="40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AD7836-1076-4254-A8A2-A277EDF4136D}"/>
              </a:ext>
            </a:extLst>
          </p:cNvPr>
          <p:cNvSpPr/>
          <p:nvPr/>
        </p:nvSpPr>
        <p:spPr>
          <a:xfrm>
            <a:off x="799139" y="1972014"/>
            <a:ext cx="4540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дни траура в верхней части древка Государственного флага Российской Федерации крепится черная лента, длинна которой равна полотнища флага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681630-6B37-4A74-B095-AD9F5643520B}"/>
              </a:ext>
            </a:extLst>
          </p:cNvPr>
          <p:cNvCxnSpPr/>
          <p:nvPr/>
        </p:nvCxnSpPr>
        <p:spPr>
          <a:xfrm>
            <a:off x="5791201" y="1908785"/>
            <a:ext cx="0" cy="400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ÐÐ°ÑÑÐ¸Ð½ÐºÐ¸ Ð¿Ð¾ Ð·Ð°Ð¿ÑÐ¾ÑÑ ÑÐ»Ð°Ð³ ÑÑ Ð² Ð´Ð½Ð¸ ÑÑÐ°ÑÑÐ°">
            <a:extLst>
              <a:ext uri="{FF2B5EF4-FFF2-40B4-BE49-F238E27FC236}">
                <a16:creationId xmlns:a16="http://schemas.microsoft.com/office/drawing/2014/main" id="{6D8FB6A1-9F3C-45DE-9149-A41BF6AC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1315"/>
            <a:ext cx="5150914" cy="29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83CF04-6651-4805-9B56-981857244FFF}"/>
              </a:ext>
            </a:extLst>
          </p:cNvPr>
          <p:cNvSpPr/>
          <p:nvPr/>
        </p:nvSpPr>
        <p:spPr>
          <a:xfrm>
            <a:off x="609383" y="476383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Интересный факт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FCC146-BDFB-4BDF-8ED0-57188C2C79B3}"/>
              </a:ext>
            </a:extLst>
          </p:cNvPr>
          <p:cNvCxnSpPr>
            <a:cxnSpLocks/>
          </p:cNvCxnSpPr>
          <p:nvPr/>
        </p:nvCxnSpPr>
        <p:spPr>
          <a:xfrm>
            <a:off x="231228" y="1366345"/>
            <a:ext cx="11561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6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AD7836-1076-4254-A8A2-A277EDF4136D}"/>
              </a:ext>
            </a:extLst>
          </p:cNvPr>
          <p:cNvSpPr/>
          <p:nvPr/>
        </p:nvSpPr>
        <p:spPr>
          <a:xfrm>
            <a:off x="799139" y="1972014"/>
            <a:ext cx="4540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Трехцветный Государственный флаг Российской Федерации восходит к флагу, введенному Петром I. Ранее его устанавливали только на военных кораблях. В большей степени он был образом русского флота</a:t>
            </a:r>
            <a:r>
              <a:rPr lang="ru-RU" sz="2800" dirty="0"/>
              <a:t>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681630-6B37-4A74-B095-AD9F5643520B}"/>
              </a:ext>
            </a:extLst>
          </p:cNvPr>
          <p:cNvCxnSpPr/>
          <p:nvPr/>
        </p:nvCxnSpPr>
        <p:spPr>
          <a:xfrm>
            <a:off x="5791201" y="1908785"/>
            <a:ext cx="0" cy="400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83CF04-6651-4805-9B56-981857244FFF}"/>
              </a:ext>
            </a:extLst>
          </p:cNvPr>
          <p:cNvSpPr/>
          <p:nvPr/>
        </p:nvSpPr>
        <p:spPr>
          <a:xfrm>
            <a:off x="609383" y="476383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Интересный факт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1FCC146-BDFB-4BDF-8ED0-57188C2C79B3}"/>
              </a:ext>
            </a:extLst>
          </p:cNvPr>
          <p:cNvCxnSpPr>
            <a:cxnSpLocks/>
          </p:cNvCxnSpPr>
          <p:nvPr/>
        </p:nvCxnSpPr>
        <p:spPr>
          <a:xfrm>
            <a:off x="231228" y="1366345"/>
            <a:ext cx="11561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1D9450-06B1-4D5C-8C55-AC488215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733799"/>
            <a:ext cx="5989626" cy="41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Ð°ÑÑÐ¸Ð½ÐºÐ¸ Ð¿Ð¾ Ð·Ð°Ð¿ÑÐ¾ÑÑ ÑÐ»Ð°Ð³ ÑÑ">
            <a:extLst>
              <a:ext uri="{FF2B5EF4-FFF2-40B4-BE49-F238E27FC236}">
                <a16:creationId xmlns:a16="http://schemas.microsoft.com/office/drawing/2014/main" id="{81CB8129-CA90-430A-9B87-0C1D1B6F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220852"/>
            <a:ext cx="3292524" cy="18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ÐÐ°ÑÑÐ¸Ð½ÐºÐ¸ Ð¿Ð¾ Ð·Ð°Ð¿ÑÐ¾ÑÑ ÑÐ»Ð°Ð³ ÑÑ">
            <a:extLst>
              <a:ext uri="{FF2B5EF4-FFF2-40B4-BE49-F238E27FC236}">
                <a16:creationId xmlns:a16="http://schemas.microsoft.com/office/drawing/2014/main" id="{2453EC34-14DB-42C8-9560-9BD46FB7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5869" y="3671316"/>
            <a:ext cx="3085516" cy="20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ÐÐ°ÑÑÐ¸Ð½ÐºÐ¸ Ð¿Ð¾ Ð·Ð°Ð¿ÑÐ¾ÑÑ ÑÐ»Ð°Ð³ ÑÑ">
            <a:extLst>
              <a:ext uri="{FF2B5EF4-FFF2-40B4-BE49-F238E27FC236}">
                <a16:creationId xmlns:a16="http://schemas.microsoft.com/office/drawing/2014/main" id="{AEA63627-0DCA-4E5C-B35F-EF7664EA8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676" y="1361823"/>
            <a:ext cx="6184580" cy="41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D0A49B-365D-4D02-8733-581DF593EE4E}"/>
              </a:ext>
            </a:extLst>
          </p:cNvPr>
          <p:cNvSpPr/>
          <p:nvPr/>
        </p:nvSpPr>
        <p:spPr>
          <a:xfrm>
            <a:off x="2518380" y="5866071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48913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сайт Учат в школе</dc:creator>
  <cp:keywords>Флаг России;презентация</cp:keywords>
  <cp:lastModifiedBy>Александр</cp:lastModifiedBy>
  <cp:revision>6</cp:revision>
  <dcterms:created xsi:type="dcterms:W3CDTF">2019-08-28T17:26:21Z</dcterms:created>
  <dcterms:modified xsi:type="dcterms:W3CDTF">2019-08-29T16:24:02Z</dcterms:modified>
</cp:coreProperties>
</file>