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89" r:id="rId5"/>
    <p:sldId id="296" r:id="rId6"/>
    <p:sldId id="297" r:id="rId7"/>
    <p:sldId id="288" r:id="rId8"/>
    <p:sldId id="299" r:id="rId9"/>
    <p:sldId id="298" r:id="rId10"/>
    <p:sldId id="300" r:id="rId11"/>
    <p:sldId id="294" r:id="rId12"/>
    <p:sldId id="301" r:id="rId13"/>
    <p:sldId id="267" r:id="rId14"/>
    <p:sldId id="290" r:id="rId15"/>
    <p:sldId id="283" r:id="rId16"/>
    <p:sldId id="281" r:id="rId17"/>
    <p:sldId id="287" r:id="rId18"/>
    <p:sldId id="257" r:id="rId19"/>
    <p:sldId id="295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703" autoAdjust="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47B31C2-59E7-4BEC-9309-88DE1BBF4F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6358C-C126-4948-831F-BD8172C262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C586E-08B7-4E7A-BD0E-75E4275DEF24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28991B-8FE8-4293-8AE8-70BF9DDF76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71E272-922A-494D-87BC-F45F15A457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6C3F1-D478-4AAB-B058-1452B09A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42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90E6B-2375-42B3-BA83-7F44C8E1C6C3}" type="datetimeFigureOut">
              <a:rPr lang="ru-RU" noProof="0" smtClean="0"/>
              <a:t>27.08.2019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355CF-5D5D-41CD-BB5B-B10450C0CCA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67498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3859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10183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65798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75341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73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84481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34806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00165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93654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8628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49254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7230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4195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1280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90605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9022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ажных_изображения (текст 0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ru-RU" noProof="0"/>
              <a:t>Добавить изображение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20" name="Номер слайда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5" name="Номер слайда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ц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ru-RU" noProof="0" dirty="0"/>
              <a:t>ЗАГОЛОВОК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Эл. почта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Объект 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 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Объект 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Объект 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Объект 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Заголовок 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объект_2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8" name="Номер слайда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объект_3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0" name="Объект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Номер слайда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объект_2 (вертикальный 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 dirty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12" name="Объект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5" name="Номер слайда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объект_1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еловек, мужчина,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EA3C2A9D-F853-4C9C-9105-022B99252C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0" y="167600"/>
            <a:ext cx="4950528" cy="6188160"/>
          </a:xfrm>
        </p:spPr>
      </p:pic>
      <p:pic>
        <p:nvPicPr>
          <p:cNvPr id="17" name="Рисунок 16" descr="Крупный план часов">
            <a:extLst>
              <a:ext uri="{FF2B5EF4-FFF2-40B4-BE49-F238E27FC236}">
                <a16:creationId xmlns:a16="http://schemas.microsoft.com/office/drawing/2014/main" id="{83B20FBB-8217-4FB0-BC35-E49BA92525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grpSp>
        <p:nvGrpSpPr>
          <p:cNvPr id="9" name="Группа 8" descr="Декоративный элемент">
            <a:extLst>
              <a:ext uri="{FF2B5EF4-FFF2-40B4-BE49-F238E27FC236}">
                <a16:creationId xmlns:a16="http://schemas.microsoft.com/office/drawing/2014/main" id="{E7969C14-1078-4610-9BC5-74119C9B87BE}"/>
              </a:ext>
            </a:extLst>
          </p:cNvPr>
          <p:cNvGrpSpPr/>
          <p:nvPr/>
        </p:nvGrpSpPr>
        <p:grpSpPr>
          <a:xfrm>
            <a:off x="3258002" y="4303067"/>
            <a:ext cx="7833208" cy="2547440"/>
            <a:chOff x="0" y="3808320"/>
            <a:chExt cx="7833208" cy="254744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1598" y="5215280"/>
            <a:ext cx="5005614" cy="1005840"/>
          </a:xfrm>
        </p:spPr>
        <p:txBody>
          <a:bodyPr rtlCol="0"/>
          <a:lstStyle/>
          <a:p>
            <a:r>
              <a:rPr lang="ru-RU" dirty="0">
                <a:solidFill>
                  <a:schemeClr val="bg1"/>
                </a:solidFill>
              </a:rPr>
              <a:t>Выполнил</a:t>
            </a:r>
          </a:p>
          <a:p>
            <a:r>
              <a:rPr lang="ru-RU" dirty="0">
                <a:solidFill>
                  <a:schemeClr val="bg1"/>
                </a:solidFill>
              </a:rPr>
              <a:t>Ученик 4 А класса</a:t>
            </a:r>
          </a:p>
          <a:p>
            <a:r>
              <a:rPr lang="ru-RU" dirty="0">
                <a:solidFill>
                  <a:schemeClr val="bg1"/>
                </a:solidFill>
              </a:rPr>
              <a:t>Дмитрий Дго</a:t>
            </a:r>
          </a:p>
          <a:p>
            <a:pPr marL="0" indent="0" rtl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Заголовок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711" y="4332814"/>
            <a:ext cx="5005614" cy="822960"/>
          </a:xfrm>
        </p:spPr>
        <p:txBody>
          <a:bodyPr rtlCol="0"/>
          <a:lstStyle/>
          <a:p>
            <a:r>
              <a:rPr lang="ru-RU" b="1" dirty="0">
                <a:solidFill>
                  <a:schemeClr val="bg1"/>
                </a:solidFill>
              </a:rPr>
              <a:t>ПРОЕКТ «БОГАТСТВА, ОТДАННЫЕ ЛЮДЯМ – М.В. ЛОМОНОСОВ»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C2827A65-383D-4D68-9F51-F76C2370BF6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1</a:t>
            </a:fld>
            <a:endParaRPr lang="ru-RU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34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Вид сверху на винтовую лестницу">
            <a:extLst>
              <a:ext uri="{FF2B5EF4-FFF2-40B4-BE49-F238E27FC236}">
                <a16:creationId xmlns:a16="http://schemas.microsoft.com/office/drawing/2014/main" id="{FEB910A3-4C94-4A0C-AC72-88985A7BA9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6" name="Рисунок 5" descr="Открытая книга с аудиторией, смотрящей постановку, на заднем плане">
            <a:extLst>
              <a:ext uri="{FF2B5EF4-FFF2-40B4-BE49-F238E27FC236}">
                <a16:creationId xmlns:a16="http://schemas.microsoft.com/office/drawing/2014/main" id="{F3CDF219-49E5-41A1-BBF1-50A401635A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ru-RU">
                <a:solidFill>
                  <a:schemeClr val="bg1"/>
                </a:solidFill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33" name="Заголовок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>
                <a:solidFill>
                  <a:schemeClr val="bg1"/>
                </a:solidFill>
              </a:rPr>
              <a:t>ПРОЕКТ «БОГАТСТВА, ОТДАННЫЕ ЛЮДЯМ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 descr="Декоративный элемент">
            <a:extLst>
              <a:ext uri="{FF2B5EF4-FFF2-40B4-BE49-F238E27FC236}">
                <a16:creationId xmlns:a16="http://schemas.microsoft.com/office/drawing/2014/main" id="{4E4A96D9-2D70-4D9E-B61C-9B23F3FD5161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65CFEB2-BC19-4647-937B-40854EE88A8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10</a:t>
            </a:fld>
            <a:endParaRPr lang="ru-RU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12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Мальчик перед стеллажами библиотеки">
            <a:extLst>
              <a:ext uri="{FF2B5EF4-FFF2-40B4-BE49-F238E27FC236}">
                <a16:creationId xmlns:a16="http://schemas.microsoft.com/office/drawing/2014/main" id="{141CBC39-54B4-4424-84FB-FDAABDFFAE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Рисунок 4" descr="Человек, читающий книгу">
            <a:extLst>
              <a:ext uri="{FF2B5EF4-FFF2-40B4-BE49-F238E27FC236}">
                <a16:creationId xmlns:a16="http://schemas.microsoft.com/office/drawing/2014/main" id="{70316739-C7FA-4487-B86B-6CE17B09B0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9" name="Группа 8" descr="Декоративный элемент">
            <a:extLst>
              <a:ext uri="{FF2B5EF4-FFF2-40B4-BE49-F238E27FC236}">
                <a16:creationId xmlns:a16="http://schemas.microsoft.com/office/drawing/2014/main" id="{E7969C14-1078-4610-9BC5-74119C9B87BE}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ru-RU">
                <a:solidFill>
                  <a:schemeClr val="bg1"/>
                </a:solidFill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33" name="Заголовок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>
                <a:solidFill>
                  <a:schemeClr val="bg1"/>
                </a:solidFill>
              </a:rPr>
              <a:t>ПРОЕКТ «БОГАТСТВА, ОТДАННЫЕ ЛЮДЯМ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11</a:t>
            </a:fld>
            <a:endParaRPr lang="ru-RU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27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дущий мальчик с рюкзаком и велосипедом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Группа 10" descr="Декоративный элемент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Параллелограмм 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9" name="Параллелограмм 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2" name="Параллелограмм 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12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ru-RU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r>
              <a:rPr lang="ru-RU"/>
              <a:t>Nunc viverra imperdiet enim. Fusce est. Vivamus a tellus.</a:t>
            </a:r>
          </a:p>
          <a:p>
            <a:pPr rtl="0"/>
            <a:r>
              <a:rPr lang="ru-RU"/>
              <a:t>Pellentesque habitant morbi tristique senectus et netus et malesuada fames ac turpis egestas. Proin pharetra nonummy pede. Mauris et orci.</a:t>
            </a:r>
          </a:p>
          <a:p>
            <a:pPr rtl="0"/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ru-RU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r>
              <a:rPr lang="ru-RU"/>
              <a:t>Nunc viverra imperdiet enim. Fusce est. Vivamus a tellus.</a:t>
            </a:r>
          </a:p>
          <a:p>
            <a:pPr rtl="0"/>
            <a:r>
              <a:rPr lang="ru-RU"/>
              <a:t>Pellentesque habitant morbi tristique senectus et netus et malesuada fames ac turpis egestas. Proin pharetra nonummy pede. Mauris et orci.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/>
              <a:t>ПРОЕКТ «БОГАТСТВА, ОТДАННЫЕ ЛЮДЯМ</a:t>
            </a:r>
            <a:endParaRPr lang="ru-RU" dirty="0"/>
          </a:p>
        </p:txBody>
      </p:sp>
      <p:pic>
        <p:nvPicPr>
          <p:cNvPr id="35" name="Объект 34" descr="Открытая книга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5831" y="1981200"/>
            <a:ext cx="548640" cy="548640"/>
          </a:xfrm>
        </p:spPr>
      </p:pic>
      <p:pic>
        <p:nvPicPr>
          <p:cNvPr id="36" name="Объект 35" descr="Медаль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29558" y="1981200"/>
            <a:ext cx="548640" cy="548640"/>
          </a:xfrm>
        </p:spPr>
      </p:pic>
    </p:spTree>
    <p:extLst>
      <p:ext uri="{BB962C8B-B14F-4D97-AF65-F5344CB8AC3E}">
        <p14:creationId xmlns:p14="http://schemas.microsoft.com/office/powerpoint/2010/main" val="211882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4144" y="1291772"/>
            <a:ext cx="4379976" cy="2797628"/>
          </a:xfrm>
        </p:spPr>
        <p:txBody>
          <a:bodyPr rtlCol="0"/>
          <a:lstStyle/>
          <a:p>
            <a:r>
              <a:rPr lang="ru-RU" b="1" dirty="0"/>
              <a:t>ПРОЕКТ «БОГАТСТВА, ОТДАННЫЕ ЛЮДЯМ</a:t>
            </a:r>
            <a:endParaRPr lang="ru-RU" dirty="0"/>
          </a:p>
        </p:txBody>
      </p: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/>
              <a:t>Lorem ipsum dolor sit amet, consectetuer adipiscing elit. Maecenas porttitor congue</a:t>
            </a:r>
          </a:p>
        </p:txBody>
      </p:sp>
      <p:grpSp>
        <p:nvGrpSpPr>
          <p:cNvPr id="4" name="Группа 3" descr="Декоративный элемент">
            <a:extLst>
              <a:ext uri="{FF2B5EF4-FFF2-40B4-BE49-F238E27FC236}">
                <a16:creationId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16DB4E-B7A9-4A59-B054-AE3DE924C7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омещение с красными стульями перед окном">
            <a:extLst>
              <a:ext uri="{FF2B5EF4-FFF2-40B4-BE49-F238E27FC236}">
                <a16:creationId xmlns:a16="http://schemas.microsoft.com/office/drawing/2014/main" id="{E983D85E-34D8-430D-875F-7EBB69A6B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4144" y="1291772"/>
            <a:ext cx="4379976" cy="2035628"/>
          </a:xfrm>
        </p:spPr>
        <p:txBody>
          <a:bodyPr rtlCol="0"/>
          <a:lstStyle/>
          <a:p>
            <a:pPr rtl="0"/>
            <a:r>
              <a:rPr lang="ru-RU" dirty="0"/>
              <a:t>БОГАТСВА, ОТДАННЫЕ ЛЮДЯМ</a:t>
            </a:r>
          </a:p>
        </p:txBody>
      </p: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/>
              <a:t>Lorem ipsum dolor sit amet, consectetuer adipiscing elit. Maecenas porttitor congue</a:t>
            </a:r>
          </a:p>
        </p:txBody>
      </p:sp>
      <p:grpSp>
        <p:nvGrpSpPr>
          <p:cNvPr id="4" name="Группа 3" descr="Декоративный элемент">
            <a:extLst>
              <a:ext uri="{FF2B5EF4-FFF2-40B4-BE49-F238E27FC236}">
                <a16:creationId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12382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д сверху на молодого человека, сидящего перед ноутбуком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Группа 10" descr="Декоративный элемент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Параллелограмм 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9" name="Параллелограмм 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2" name="Параллелограмм 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4" name="Номер слайда 5">
            <a:extLst>
              <a:ext uri="{FF2B5EF4-FFF2-40B4-BE49-F238E27FC236}">
                <a16:creationId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15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ru-RU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r>
              <a:rPr lang="ru-RU"/>
              <a:t>Nunc viverra imperdiet enim. Fusce est. Vivamus a tellus.</a:t>
            </a:r>
          </a:p>
          <a:p>
            <a:pPr rtl="0"/>
            <a:r>
              <a:rPr lang="ru-RU"/>
              <a:t>Pellentesque habitant morbi tristique senectus et netus et malesuada fames ac turpis egestas. Proin pharetra nonummy pede. Mauris et orci.</a:t>
            </a:r>
          </a:p>
          <a:p>
            <a:pPr rtl="0"/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ru-RU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r>
              <a:rPr lang="ru-RU"/>
              <a:t>Nunc viverra imperdiet enim. Fusce est. Vivamus a tellus.</a:t>
            </a:r>
          </a:p>
          <a:p>
            <a:pPr rtl="0"/>
            <a:r>
              <a:rPr lang="ru-RU"/>
              <a:t>Pellentesque habitant morbi tristique senectus et netus et malesuada fames ac turpis egestas. Proin pharetra nonummy pede. Mauris et orci.</a:t>
            </a:r>
          </a:p>
        </p:txBody>
      </p:sp>
      <p:pic>
        <p:nvPicPr>
          <p:cNvPr id="35" name="Объект 34" descr="Открытая книга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7886" y="1981200"/>
            <a:ext cx="548640" cy="548640"/>
          </a:xfrm>
        </p:spPr>
      </p:pic>
      <p:pic>
        <p:nvPicPr>
          <p:cNvPr id="36" name="Объект 35" descr="Медаль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29558" y="1981200"/>
            <a:ext cx="548640" cy="548640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/>
              <a:t>ПРОЕКТ «БОГАТСТВА, ОТДАННЫЕ ЛЮДЯМ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руппа людей, сидящих за деревянным столом&#10;">
            <a:extLst>
              <a:ext uri="{FF2B5EF4-FFF2-40B4-BE49-F238E27FC236}">
                <a16:creationId xmlns:a16="http://schemas.microsoft.com/office/drawing/2014/main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</p:spPr>
      </p:pic>
      <p:sp>
        <p:nvSpPr>
          <p:cNvPr id="52" name="Прямоугольник 51" descr="Декоративный элемент">
            <a:extLst>
              <a:ext uri="{FF2B5EF4-FFF2-40B4-BE49-F238E27FC236}">
                <a16:creationId xmlns:a16="http://schemas.microsoft.com/office/drawing/2014/main" id="{31664CF3-C0D1-4769-8E59-8694AF07951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2" name="Заголовок 41">
            <a:extLst>
              <a:ext uri="{FF2B5EF4-FFF2-40B4-BE49-F238E27FC236}">
                <a16:creationId xmlns:a16="http://schemas.microsoft.com/office/drawing/2014/main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80" y="2142271"/>
            <a:ext cx="9853073" cy="879928"/>
          </a:xfrm>
        </p:spPr>
        <p:txBody>
          <a:bodyPr rtlCol="0"/>
          <a:lstStyle/>
          <a:p>
            <a:pPr rtl="0"/>
            <a:r>
              <a:rPr lang="ru-RU" b="0" dirty="0"/>
              <a:t>СПАСИБО ЗА ВНИМАНИЕ</a:t>
            </a:r>
          </a:p>
        </p:txBody>
      </p:sp>
      <p:sp>
        <p:nvSpPr>
          <p:cNvPr id="80" name="Текст 79">
            <a:extLst>
              <a:ext uri="{FF2B5EF4-FFF2-40B4-BE49-F238E27FC236}">
                <a16:creationId xmlns:a16="http://schemas.microsoft.com/office/drawing/2014/main" id="{40F0AA8D-0756-4350-8005-9BCD0DDB3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ru-RU"/>
              <a:t>Имя</a:t>
            </a:r>
          </a:p>
        </p:txBody>
      </p:sp>
      <p:sp>
        <p:nvSpPr>
          <p:cNvPr id="86" name="Текст 85">
            <a:extLst>
              <a:ext uri="{FF2B5EF4-FFF2-40B4-BE49-F238E27FC236}">
                <a16:creationId xmlns:a16="http://schemas.microsoft.com/office/drawing/2014/main" id="{60CCF183-9FEB-4677-9379-BC01A7251D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ru-RU"/>
              <a:t>Телефон</a:t>
            </a:r>
          </a:p>
        </p:txBody>
      </p:sp>
      <p:sp>
        <p:nvSpPr>
          <p:cNvPr id="87" name="Текст 86">
            <a:extLst>
              <a:ext uri="{FF2B5EF4-FFF2-40B4-BE49-F238E27FC236}">
                <a16:creationId xmlns:a16="http://schemas.microsoft.com/office/drawing/2014/main" id="{DF3FE72B-F9BD-472F-A413-71BEEF95F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ru-RU"/>
              <a:t>Эл. почта</a:t>
            </a:r>
          </a:p>
        </p:txBody>
      </p:sp>
      <p:sp>
        <p:nvSpPr>
          <p:cNvPr id="88" name="Текст 87">
            <a:extLst>
              <a:ext uri="{FF2B5EF4-FFF2-40B4-BE49-F238E27FC236}">
                <a16:creationId xmlns:a16="http://schemas.microsoft.com/office/drawing/2014/main" id="{3717E33B-5954-4CDC-B30A-BD21BED6DD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ru-RU"/>
              <a:t>Веб-сайт</a:t>
            </a:r>
          </a:p>
        </p:txBody>
      </p:sp>
      <p:pic>
        <p:nvPicPr>
          <p:cNvPr id="96" name="Объект 95" descr="Телефонная трубка">
            <a:extLst>
              <a:ext uri="{FF2B5EF4-FFF2-40B4-BE49-F238E27FC236}">
                <a16:creationId xmlns:a16="http://schemas.microsoft.com/office/drawing/2014/main" id="{106CDB5A-A67F-441C-894F-3EDD7AD64C9A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/>
      </p:pic>
      <p:pic>
        <p:nvPicPr>
          <p:cNvPr id="98" name="Объект 97" descr="Конверт">
            <a:extLst>
              <a:ext uri="{FF2B5EF4-FFF2-40B4-BE49-F238E27FC236}">
                <a16:creationId xmlns:a16="http://schemas.microsoft.com/office/drawing/2014/main" id="{0B9C03E0-6367-44D9-A740-AA6436F075E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/>
      </p:pic>
      <p:pic>
        <p:nvPicPr>
          <p:cNvPr id="100" name="Объект 99" descr="Ссылка">
            <a:extLst>
              <a:ext uri="{FF2B5EF4-FFF2-40B4-BE49-F238E27FC236}">
                <a16:creationId xmlns:a16="http://schemas.microsoft.com/office/drawing/2014/main" id="{420E824D-10A7-42CB-A7E8-5298E3E84F02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/>
      </p:pic>
      <p:pic>
        <p:nvPicPr>
          <p:cNvPr id="94" name="Объект 93" descr="Пользователь">
            <a:extLst>
              <a:ext uri="{FF2B5EF4-FFF2-40B4-BE49-F238E27FC236}">
                <a16:creationId xmlns:a16="http://schemas.microsoft.com/office/drawing/2014/main" id="{5AC6F288-703B-45A1-9B56-079BD755B2CB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/>
      </p:pic>
      <p:cxnSp>
        <p:nvCxnSpPr>
          <p:cNvPr id="131" name="Прямая соединительная линия 130" descr="Декоративный элемент">
            <a:extLst>
              <a:ext uri="{FF2B5EF4-FFF2-40B4-BE49-F238E27FC236}">
                <a16:creationId xmlns:a16="http://schemas.microsoft.com/office/drawing/2014/main" id="{8695A66A-1D9E-4D4E-9067-DC97380D3FDF}"/>
              </a:ext>
            </a:extLst>
          </p:cNvPr>
          <p:cNvCxnSpPr/>
          <p:nvPr/>
        </p:nvCxnSpPr>
        <p:spPr>
          <a:xfrm>
            <a:off x="756601" y="41430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 descr="Декоративный элемент">
            <a:extLst>
              <a:ext uri="{FF2B5EF4-FFF2-40B4-BE49-F238E27FC236}">
                <a16:creationId xmlns:a16="http://schemas.microsoft.com/office/drawing/2014/main" id="{529648F7-20E3-4312-823A-D8265A94AF23}"/>
              </a:ext>
            </a:extLst>
          </p:cNvPr>
          <p:cNvCxnSpPr/>
          <p:nvPr/>
        </p:nvCxnSpPr>
        <p:spPr>
          <a:xfrm>
            <a:off x="756601" y="48669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 descr="Декоративный элемент">
            <a:extLst>
              <a:ext uri="{FF2B5EF4-FFF2-40B4-BE49-F238E27FC236}">
                <a16:creationId xmlns:a16="http://schemas.microsoft.com/office/drawing/2014/main" id="{8F841485-6093-48AB-9892-0FB58675C726}"/>
              </a:ext>
            </a:extLst>
          </p:cNvPr>
          <p:cNvCxnSpPr/>
          <p:nvPr/>
        </p:nvCxnSpPr>
        <p:spPr>
          <a:xfrm>
            <a:off x="756601" y="56162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Группа 153" descr="Декоративный элемент">
            <a:extLst>
              <a:ext uri="{FF2B5EF4-FFF2-40B4-BE49-F238E27FC236}">
                <a16:creationId xmlns:a16="http://schemas.microsoft.com/office/drawing/2014/main" id="{FF17C705-3351-4B11-BD28-D0CACC12D311}"/>
              </a:ext>
            </a:extLst>
          </p:cNvPr>
          <p:cNvGrpSpPr/>
          <p:nvPr/>
        </p:nvGrpSpPr>
        <p:grpSpPr>
          <a:xfrm>
            <a:off x="822755" y="2930325"/>
            <a:ext cx="469807" cy="79404"/>
            <a:chOff x="9330846" y="5054600"/>
            <a:chExt cx="676275" cy="114300"/>
          </a:xfrm>
          <a:solidFill>
            <a:schemeClr val="bg1"/>
          </a:solidFill>
        </p:grpSpPr>
        <p:sp>
          <p:nvSpPr>
            <p:cNvPr id="155" name="Овал 154">
              <a:extLst>
                <a:ext uri="{FF2B5EF4-FFF2-40B4-BE49-F238E27FC236}">
                  <a16:creationId xmlns:a16="http://schemas.microsoft.com/office/drawing/2014/main" id="{925FEBFE-A26D-4E0B-B884-7E186CD878E5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6" name="Овал 155">
              <a:extLst>
                <a:ext uri="{FF2B5EF4-FFF2-40B4-BE49-F238E27FC236}">
                  <a16:creationId xmlns:a16="http://schemas.microsoft.com/office/drawing/2014/main" id="{2A24665D-D5CF-4F18-A88A-8E4471800E8D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7" name="Овал 156">
              <a:extLst>
                <a:ext uri="{FF2B5EF4-FFF2-40B4-BE49-F238E27FC236}">
                  <a16:creationId xmlns:a16="http://schemas.microsoft.com/office/drawing/2014/main" id="{39F2203F-31BF-4705-AC57-E197602982AA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8" name="Овал 157">
              <a:extLst>
                <a:ext uri="{FF2B5EF4-FFF2-40B4-BE49-F238E27FC236}">
                  <a16:creationId xmlns:a16="http://schemas.microsoft.com/office/drawing/2014/main" id="{D4734E32-080E-49F2-89F3-16F0DBB5D130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grpSp>
        <p:nvGrpSpPr>
          <p:cNvPr id="7" name="Группа 6" descr="Декоративный элемент">
            <a:extLst>
              <a:ext uri="{FF2B5EF4-FFF2-40B4-BE49-F238E27FC236}">
                <a16:creationId xmlns:a16="http://schemas.microsoft.com/office/drawing/2014/main" id="{F5325EDA-7343-463C-83EC-5D799E8B8195}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7420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мужчина, внешний, военная форма&#10;&#10;Автоматически созданное описание">
            <a:extLst>
              <a:ext uri="{FF2B5EF4-FFF2-40B4-BE49-F238E27FC236}">
                <a16:creationId xmlns:a16="http://schemas.microsoft.com/office/drawing/2014/main" id="{1CF9E687-6050-4D8E-A168-5146D2D9DE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1689" b="29355"/>
          <a:stretch/>
        </p:blipFill>
        <p:spPr>
          <a:xfrm>
            <a:off x="-356547" y="0"/>
            <a:ext cx="7298591" cy="6858000"/>
          </a:xfrm>
        </p:spPr>
      </p:pic>
      <p:pic>
        <p:nvPicPr>
          <p:cNvPr id="17" name="Рисунок 16" descr="Крупный план часов">
            <a:extLst>
              <a:ext uri="{FF2B5EF4-FFF2-40B4-BE49-F238E27FC236}">
                <a16:creationId xmlns:a16="http://schemas.microsoft.com/office/drawing/2014/main" id="{83B20FBB-8217-4FB0-BC35-E49BA92525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51" b="7386"/>
          <a:stretch/>
        </p:blipFill>
        <p:spPr>
          <a:xfrm>
            <a:off x="4689586" y="7493"/>
            <a:ext cx="7502414" cy="6843013"/>
          </a:xfrm>
        </p:spPr>
      </p:pic>
      <p:grpSp>
        <p:nvGrpSpPr>
          <p:cNvPr id="9" name="Группа 8" descr="Декоративный элемент">
            <a:extLst>
              <a:ext uri="{FF2B5EF4-FFF2-40B4-BE49-F238E27FC236}">
                <a16:creationId xmlns:a16="http://schemas.microsoft.com/office/drawing/2014/main" id="{E7969C14-1078-4610-9BC5-74119C9B87BE}"/>
              </a:ext>
            </a:extLst>
          </p:cNvPr>
          <p:cNvGrpSpPr/>
          <p:nvPr/>
        </p:nvGrpSpPr>
        <p:grpSpPr>
          <a:xfrm>
            <a:off x="2484198" y="4303067"/>
            <a:ext cx="7833208" cy="2547440"/>
            <a:chOff x="0" y="3808320"/>
            <a:chExt cx="7833208" cy="254744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1598" y="5215280"/>
            <a:ext cx="5005614" cy="1005840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2000" dirty="0">
                <a:solidFill>
                  <a:schemeClr val="bg1"/>
                </a:solidFill>
              </a:rPr>
              <a:t>Выполнил</a:t>
            </a:r>
          </a:p>
          <a:p>
            <a:pPr marL="0" indent="0" rtl="0">
              <a:buNone/>
            </a:pPr>
            <a:r>
              <a:rPr lang="ru-RU" sz="2000" dirty="0">
                <a:solidFill>
                  <a:schemeClr val="bg1"/>
                </a:solidFill>
              </a:rPr>
              <a:t>Ученик 4 А класса</a:t>
            </a:r>
          </a:p>
          <a:p>
            <a:pPr marL="0" indent="0" rtl="0">
              <a:buNone/>
            </a:pPr>
            <a:r>
              <a:rPr lang="ru-RU" sz="2000" dirty="0">
                <a:solidFill>
                  <a:schemeClr val="bg1"/>
                </a:solidFill>
              </a:rPr>
              <a:t>Дмитрий Дго</a:t>
            </a:r>
          </a:p>
        </p:txBody>
      </p:sp>
      <p:sp>
        <p:nvSpPr>
          <p:cNvPr id="33" name="Заголовок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711" y="4332814"/>
            <a:ext cx="5005614" cy="822960"/>
          </a:xfrm>
        </p:spPr>
        <p:txBody>
          <a:bodyPr rtlCol="0"/>
          <a:lstStyle/>
          <a:p>
            <a:pPr rtl="0"/>
            <a:r>
              <a:rPr lang="ru-RU" b="1" dirty="0">
                <a:solidFill>
                  <a:schemeClr val="bg1"/>
                </a:solidFill>
              </a:rPr>
              <a:t>ПРОЕКТ «БОГАТСТВА, ОТДАННЫЕ ЛЮДЯМ – Ю.А. ГАГАРИН»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C2827A65-383D-4D68-9F51-F76C2370BF6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2</a:t>
            </a:fld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36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человек, мужчина, одежда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51038085-6165-4B9A-ABC0-5DDD53EB644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b="27050"/>
          <a:stretch/>
        </p:blipFill>
        <p:spPr>
          <a:xfrm>
            <a:off x="123129" y="7493"/>
            <a:ext cx="6778974" cy="6858000"/>
          </a:xfrm>
        </p:spPr>
      </p:pic>
      <p:pic>
        <p:nvPicPr>
          <p:cNvPr id="17" name="Рисунок 16" descr="Крупный план часов">
            <a:extLst>
              <a:ext uri="{FF2B5EF4-FFF2-40B4-BE49-F238E27FC236}">
                <a16:creationId xmlns:a16="http://schemas.microsoft.com/office/drawing/2014/main" id="{83B20FBB-8217-4FB0-BC35-E49BA92525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grpSp>
        <p:nvGrpSpPr>
          <p:cNvPr id="9" name="Группа 8" descr="Декоративный элемент">
            <a:extLst>
              <a:ext uri="{FF2B5EF4-FFF2-40B4-BE49-F238E27FC236}">
                <a16:creationId xmlns:a16="http://schemas.microsoft.com/office/drawing/2014/main" id="{E7969C14-1078-4610-9BC5-74119C9B87BE}"/>
              </a:ext>
            </a:extLst>
          </p:cNvPr>
          <p:cNvGrpSpPr/>
          <p:nvPr/>
        </p:nvGrpSpPr>
        <p:grpSpPr>
          <a:xfrm>
            <a:off x="2484198" y="4303067"/>
            <a:ext cx="7833208" cy="2547440"/>
            <a:chOff x="0" y="3808320"/>
            <a:chExt cx="7833208" cy="254744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1598" y="5215280"/>
            <a:ext cx="5005614" cy="1005840"/>
          </a:xfrm>
        </p:spPr>
        <p:txBody>
          <a:bodyPr rtlCol="0"/>
          <a:lstStyle/>
          <a:p>
            <a:r>
              <a:rPr lang="ru-RU" sz="1800" dirty="0">
                <a:solidFill>
                  <a:schemeClr val="bg1"/>
                </a:solidFill>
              </a:rPr>
              <a:t>Выполнил</a:t>
            </a:r>
          </a:p>
          <a:p>
            <a:r>
              <a:rPr lang="ru-RU" sz="1800" dirty="0">
                <a:solidFill>
                  <a:schemeClr val="bg1"/>
                </a:solidFill>
              </a:rPr>
              <a:t>Ученик 4 А класса</a:t>
            </a:r>
          </a:p>
          <a:p>
            <a:r>
              <a:rPr lang="ru-RU" sz="1800" dirty="0">
                <a:solidFill>
                  <a:schemeClr val="bg1"/>
                </a:solidFill>
              </a:rPr>
              <a:t>Дмитрий Дго</a:t>
            </a:r>
          </a:p>
          <a:p>
            <a:pPr marL="0" indent="0" rtl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Заголовок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711" y="4332814"/>
            <a:ext cx="5005614" cy="822960"/>
          </a:xfrm>
        </p:spPr>
        <p:txBody>
          <a:bodyPr rtlCol="0"/>
          <a:lstStyle/>
          <a:p>
            <a:r>
              <a:rPr lang="ru-RU" b="1" dirty="0">
                <a:solidFill>
                  <a:schemeClr val="bg1"/>
                </a:solidFill>
              </a:rPr>
              <a:t>ПРОЕКТ «БОГАТСТВА, ОТДАННЫЕ ЛЮДЯМ – А.С. ПУШКИН»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C2827A65-383D-4D68-9F51-F76C2370BF6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3</a:t>
            </a:fld>
            <a:endParaRPr lang="ru-RU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77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EE5BA3-06F1-4026-A0BB-B08891F46E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/>
        </p:blipFill>
        <p:spPr>
          <a:xfrm>
            <a:off x="1571022" y="0"/>
            <a:ext cx="4945260" cy="6858000"/>
          </a:xfrm>
        </p:spPr>
      </p:pic>
      <p:grpSp>
        <p:nvGrpSpPr>
          <p:cNvPr id="9" name="Группа 8" descr="Декоративный элемент">
            <a:extLst>
              <a:ext uri="{FF2B5EF4-FFF2-40B4-BE49-F238E27FC236}">
                <a16:creationId xmlns:a16="http://schemas.microsoft.com/office/drawing/2014/main" id="{E7969C14-1078-4610-9BC5-74119C9B87BE}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r>
              <a:rPr lang="ru-RU" dirty="0"/>
              <a:t>Выполнил</a:t>
            </a:r>
          </a:p>
          <a:p>
            <a:r>
              <a:rPr lang="ru-RU" dirty="0"/>
              <a:t>Ученик 4 А класса</a:t>
            </a:r>
          </a:p>
          <a:p>
            <a:r>
              <a:rPr lang="ru-RU" dirty="0"/>
              <a:t>Дмитрий Дго</a:t>
            </a:r>
          </a:p>
          <a:p>
            <a:pPr marL="0" indent="0" rtl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Заголовок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/>
              <a:t>ПРОЕКТ «БОГАТСТВА, ОТДАННЫЕ ЛЮДЯМ</a:t>
            </a:r>
            <a:endParaRPr lang="ru-RU" dirty="0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D803F682-0E68-4ECD-A92D-F73743FF2E60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4</a:t>
            </a:fld>
            <a:endParaRPr lang="ru-RU" sz="1200">
              <a:solidFill>
                <a:schemeClr val="bg1"/>
              </a:solidFill>
            </a:endParaRPr>
          </a:p>
        </p:txBody>
      </p:sp>
      <p:pic>
        <p:nvPicPr>
          <p:cNvPr id="16" name="Рисунок 15" descr="Стопка книг на земле">
            <a:extLst>
              <a:ext uri="{FF2B5EF4-FFF2-40B4-BE49-F238E27FC236}">
                <a16:creationId xmlns:a16="http://schemas.microsoft.com/office/drawing/2014/main" id="{4E408D58-0A21-4D16-A8D8-54C17D5AD4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6529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E408D58-0A21-4D16-A8D8-54C17D5AD4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4620445" y="0"/>
            <a:ext cx="7571555" cy="6857999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EE5BA3-06F1-4026-A0BB-B08891F46E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/>
          <a:stretch/>
        </p:blipFill>
        <p:spPr>
          <a:xfrm>
            <a:off x="0" y="0"/>
            <a:ext cx="4620445" cy="6296135"/>
          </a:xfrm>
        </p:spPr>
      </p:pic>
      <p:grpSp>
        <p:nvGrpSpPr>
          <p:cNvPr id="9" name="Группа 8" descr="Декоративный элемент">
            <a:extLst>
              <a:ext uri="{FF2B5EF4-FFF2-40B4-BE49-F238E27FC236}">
                <a16:creationId xmlns:a16="http://schemas.microsoft.com/office/drawing/2014/main" id="{E7969C14-1078-4610-9BC5-74119C9B87BE}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r>
              <a:rPr lang="ru-RU" dirty="0"/>
              <a:t>Выполнил</a:t>
            </a:r>
          </a:p>
          <a:p>
            <a:r>
              <a:rPr lang="ru-RU" dirty="0"/>
              <a:t>Ученик 4 А класса</a:t>
            </a:r>
          </a:p>
          <a:p>
            <a:r>
              <a:rPr lang="ru-RU" dirty="0"/>
              <a:t>Дмитрий Дго</a:t>
            </a:r>
          </a:p>
          <a:p>
            <a:pPr marL="0" indent="0" rtl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Заголовок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/>
              <a:t>ПРОЕКТ «БОГАТСТВА, ОТДАННЫЕ ЛЮДЯМ</a:t>
            </a:r>
            <a:endParaRPr lang="ru-RU" dirty="0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D803F682-0E68-4ECD-A92D-F73743FF2E60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5</a:t>
            </a:fld>
            <a:endParaRPr lang="ru-RU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52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E408D58-0A21-4D16-A8D8-54C17D5AD4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4110428" y="-9222"/>
            <a:ext cx="8081572" cy="6867222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EE5BA3-06F1-4026-A0BB-B08891F46E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/>
          <a:stretch/>
        </p:blipFill>
        <p:spPr>
          <a:xfrm>
            <a:off x="644950" y="0"/>
            <a:ext cx="4111382" cy="5139227"/>
          </a:xfrm>
        </p:spPr>
      </p:pic>
      <p:grpSp>
        <p:nvGrpSpPr>
          <p:cNvPr id="9" name="Группа 8" descr="Декоративный элемент">
            <a:extLst>
              <a:ext uri="{FF2B5EF4-FFF2-40B4-BE49-F238E27FC236}">
                <a16:creationId xmlns:a16="http://schemas.microsoft.com/office/drawing/2014/main" id="{E7969C14-1078-4610-9BC5-74119C9B87BE}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r>
              <a:rPr lang="ru-RU" dirty="0"/>
              <a:t>Выполнил</a:t>
            </a:r>
          </a:p>
          <a:p>
            <a:r>
              <a:rPr lang="ru-RU" dirty="0"/>
              <a:t>Ученик 4 А класса</a:t>
            </a:r>
          </a:p>
          <a:p>
            <a:r>
              <a:rPr lang="ru-RU" dirty="0"/>
              <a:t>Дмитрий Дго</a:t>
            </a:r>
          </a:p>
          <a:p>
            <a:pPr marL="0" indent="0" rtl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Заголовок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/>
              <a:t>ПРОЕКТ «БОГАТСТВА, ОТДАННЫЕ ЛЮДЯМ</a:t>
            </a:r>
            <a:endParaRPr lang="ru-RU" dirty="0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D803F682-0E68-4ECD-A92D-F73743FF2E60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6</a:t>
            </a:fld>
            <a:endParaRPr lang="ru-RU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25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E408D58-0A21-4D16-A8D8-54C17D5AD4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7569111" y="1"/>
            <a:ext cx="4602683" cy="6858000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EE5BA3-06F1-4026-A0BB-B08891F46E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/>
          <a:stretch/>
        </p:blipFill>
        <p:spPr>
          <a:xfrm>
            <a:off x="60073" y="30975"/>
            <a:ext cx="6282268" cy="6324785"/>
          </a:xfrm>
        </p:spPr>
      </p:pic>
      <p:grpSp>
        <p:nvGrpSpPr>
          <p:cNvPr id="9" name="Группа 8" descr="Декоративный элемент">
            <a:extLst>
              <a:ext uri="{FF2B5EF4-FFF2-40B4-BE49-F238E27FC236}">
                <a16:creationId xmlns:a16="http://schemas.microsoft.com/office/drawing/2014/main" id="{E7969C14-1078-4610-9BC5-74119C9B87BE}"/>
              </a:ext>
            </a:extLst>
          </p:cNvPr>
          <p:cNvGrpSpPr/>
          <p:nvPr/>
        </p:nvGrpSpPr>
        <p:grpSpPr>
          <a:xfrm>
            <a:off x="996319" y="4037148"/>
            <a:ext cx="7833208" cy="2547440"/>
            <a:chOff x="0" y="3808320"/>
            <a:chExt cx="7833208" cy="254744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11312" y="5097920"/>
            <a:ext cx="5005614" cy="1005840"/>
          </a:xfrm>
        </p:spPr>
        <p:txBody>
          <a:bodyPr rtlCol="0"/>
          <a:lstStyle/>
          <a:p>
            <a:r>
              <a:rPr lang="ru-RU" dirty="0"/>
              <a:t>Выполнил</a:t>
            </a:r>
          </a:p>
          <a:p>
            <a:r>
              <a:rPr lang="ru-RU" dirty="0"/>
              <a:t>Ученик 4 А класса</a:t>
            </a:r>
          </a:p>
          <a:p>
            <a:r>
              <a:rPr lang="ru-RU" dirty="0"/>
              <a:t>Дмитрий Дго</a:t>
            </a:r>
          </a:p>
          <a:p>
            <a:pPr marL="0" indent="0" rtl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Заголовок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948" y="4178427"/>
            <a:ext cx="5005614" cy="822960"/>
          </a:xfrm>
        </p:spPr>
        <p:txBody>
          <a:bodyPr rtlCol="0"/>
          <a:lstStyle/>
          <a:p>
            <a:r>
              <a:rPr lang="ru-RU" b="1" dirty="0"/>
              <a:t>ПРОЕКТ «БОГАТСТВА, ОТДАННЫЕ ЛЮДЯМ</a:t>
            </a:r>
            <a:endParaRPr lang="ru-RU" dirty="0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D803F682-0E68-4ECD-A92D-F73743FF2E60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7</a:t>
            </a:fld>
            <a:endParaRPr lang="ru-RU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85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402120B-1989-41A6-9ED1-21A56316A6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/>
        </p:blipFill>
        <p:spPr>
          <a:xfrm>
            <a:off x="888743" y="62560"/>
            <a:ext cx="6012256" cy="6052947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0958B7-E663-4510-9C53-EE09FEEB73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b="16213"/>
          <a:stretch/>
        </p:blipFill>
        <p:spPr>
          <a:xfrm>
            <a:off x="6769023" y="1"/>
            <a:ext cx="5493295" cy="6858000"/>
          </a:xfrm>
        </p:spPr>
      </p:pic>
      <p:grpSp>
        <p:nvGrpSpPr>
          <p:cNvPr id="9" name="Группа 8" descr="Декоративный элемент">
            <a:extLst>
              <a:ext uri="{FF2B5EF4-FFF2-40B4-BE49-F238E27FC236}">
                <a16:creationId xmlns:a16="http://schemas.microsoft.com/office/drawing/2014/main" id="{E7969C14-1078-4610-9BC5-74119C9B87BE}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schemeClr val="bg1"/>
                </a:solidFill>
              </a:rPr>
              <a:t>Выполнил</a:t>
            </a:r>
          </a:p>
          <a:p>
            <a:r>
              <a:rPr lang="ru-RU" dirty="0">
                <a:solidFill>
                  <a:schemeClr val="bg1"/>
                </a:solidFill>
              </a:rPr>
              <a:t>Ученик 4 А класса</a:t>
            </a:r>
          </a:p>
          <a:p>
            <a:r>
              <a:rPr lang="ru-RU" dirty="0">
                <a:solidFill>
                  <a:schemeClr val="bg1"/>
                </a:solidFill>
              </a:rPr>
              <a:t>Дмитрий Дго</a:t>
            </a:r>
          </a:p>
          <a:p>
            <a:pPr marL="0" indent="0" rtl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Заголовок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>
                <a:solidFill>
                  <a:schemeClr val="bg1"/>
                </a:solidFill>
              </a:rPr>
              <a:t>ПРОЕКТ «БОГАТСТВА, ОТДАННЫЕ ЛЮДЯМ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B7F99E8F-CFBF-4A36-93EC-B66007DF4F2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8</a:t>
            </a:fld>
            <a:endParaRPr lang="ru-RU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2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0958B7-E663-4510-9C53-EE09FEEB73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2794649" y="0"/>
            <a:ext cx="9338555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402120B-1989-41A6-9ED1-21A56316A6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l="10396" t="23360" r="4969" b="21657"/>
          <a:stretch/>
        </p:blipFill>
        <p:spPr>
          <a:xfrm>
            <a:off x="0" y="0"/>
            <a:ext cx="6769022" cy="60841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Группа 8" descr="Декоративный элемент">
            <a:extLst>
              <a:ext uri="{FF2B5EF4-FFF2-40B4-BE49-F238E27FC236}">
                <a16:creationId xmlns:a16="http://schemas.microsoft.com/office/drawing/2014/main" id="{E7969C14-1078-4610-9BC5-74119C9B87BE}"/>
              </a:ext>
            </a:extLst>
          </p:cNvPr>
          <p:cNvGrpSpPr/>
          <p:nvPr/>
        </p:nvGrpSpPr>
        <p:grpSpPr>
          <a:xfrm>
            <a:off x="90680" y="4086466"/>
            <a:ext cx="7833208" cy="2547440"/>
            <a:chOff x="0" y="3808320"/>
            <a:chExt cx="7833208" cy="254744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schemeClr val="bg1"/>
                </a:solidFill>
              </a:rPr>
              <a:t>Выполнил</a:t>
            </a:r>
          </a:p>
          <a:p>
            <a:r>
              <a:rPr lang="ru-RU" dirty="0">
                <a:solidFill>
                  <a:schemeClr val="bg1"/>
                </a:solidFill>
              </a:rPr>
              <a:t>Ученик 4 А класса</a:t>
            </a:r>
          </a:p>
          <a:p>
            <a:r>
              <a:rPr lang="ru-RU" dirty="0">
                <a:solidFill>
                  <a:schemeClr val="bg1"/>
                </a:solidFill>
              </a:rPr>
              <a:t>Дмитрий Дго</a:t>
            </a:r>
          </a:p>
          <a:p>
            <a:pPr marL="0" indent="0" rtl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Заголовок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>
                <a:solidFill>
                  <a:schemeClr val="bg1"/>
                </a:solidFill>
              </a:rPr>
              <a:t>ПРОЕКТ «БОГАТСТВА, ОТДАННЫЕ ЛЮДЯМ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B7F99E8F-CFBF-4A36-93EC-B66007DF4F2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9</a:t>
            </a:fld>
            <a:endParaRPr lang="ru-RU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04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26_TF00475556" id="{B4555943-04F2-4CB3-8390-D6F0D45A095E}" vid="{1A981C8E-D58C-4027-BEFE-8329C07BCAC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49A191-EC8C-4AA6-9C64-D32B5F047436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6dc4bcd6-49db-4c07-9060-8acfc67cef9f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</Template>
  <TotalTime>0</TotalTime>
  <Words>592</Words>
  <Application>Microsoft Office PowerPoint</Application>
  <PresentationFormat>Широкоэкранный</PresentationFormat>
  <Paragraphs>92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Corbel</vt:lpstr>
      <vt:lpstr>Тема Office</vt:lpstr>
      <vt:lpstr>ПРОЕКТ «БОГАТСТВА, ОТДАННЫЕ ЛЮДЯМ – М.В. ЛОМОНОСОВ»</vt:lpstr>
      <vt:lpstr>ПРОЕКТ «БОГАТСТВА, ОТДАННЫЕ ЛЮДЯМ – Ю.А. ГАГАРИН»</vt:lpstr>
      <vt:lpstr>ПРОЕКТ «БОГАТСТВА, ОТДАННЫЕ ЛЮДЯМ – А.С. ПУШКИН»</vt:lpstr>
      <vt:lpstr>ПРОЕКТ «БОГАТСТВА, ОТДАННЫЕ ЛЮДЯМ</vt:lpstr>
      <vt:lpstr>ПРОЕКТ «БОГАТСТВА, ОТДАННЫЕ ЛЮДЯМ</vt:lpstr>
      <vt:lpstr>ПРОЕКТ «БОГАТСТВА, ОТДАННЫЕ ЛЮДЯМ</vt:lpstr>
      <vt:lpstr>ПРОЕКТ «БОГАТСТВА, ОТДАННЫЕ ЛЮДЯМ</vt:lpstr>
      <vt:lpstr>ПРОЕКТ «БОГАТСТВА, ОТДАННЫЕ ЛЮДЯМ</vt:lpstr>
      <vt:lpstr>ПРОЕКТ «БОГАТСТВА, ОТДАННЫЕ ЛЮДЯМ</vt:lpstr>
      <vt:lpstr>ПРОЕКТ «БОГАТСТВА, ОТДАННЫЕ ЛЮДЯМ</vt:lpstr>
      <vt:lpstr>ПРОЕКТ «БОГАТСТВА, ОТДАННЫЕ ЛЮДЯМ</vt:lpstr>
      <vt:lpstr>ПРОЕКТ «БОГАТСТВА, ОТДАННЫЕ ЛЮДЯМ</vt:lpstr>
      <vt:lpstr>ПРОЕКТ «БОГАТСТВА, ОТДАННЫЕ ЛЮДЯМ</vt:lpstr>
      <vt:lpstr>БОГАТСВА, ОТДАННЫЕ ЛЮДЯМ</vt:lpstr>
      <vt:lpstr>ПРОЕКТ «БОГАТСТВА, ОТДАННЫЕ ЛЮДЯМ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Проект;богатства отданные людям</cp:keywords>
  <cp:lastModifiedBy/>
  <cp:revision>1</cp:revision>
  <dcterms:created xsi:type="dcterms:W3CDTF">2019-08-13T17:56:13Z</dcterms:created>
  <dcterms:modified xsi:type="dcterms:W3CDTF">2019-08-27T15:20:39Z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