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1575-8B33-4F18-98D3-33C67C5DB501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3727F-E713-431A-B644-3E0C3080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727F-E713-431A-B644-3E0C3080DBE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727F-E713-431A-B644-3E0C3080DB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727F-E713-431A-B644-3E0C3080DBE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727F-E713-431A-B644-3E0C3080DB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727F-E713-431A-B644-3E0C3080DB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727F-E713-431A-B644-3E0C3080DB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3727F-E713-431A-B644-3E0C3080DB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419C-6A6D-4FD0-9D88-0D0FB8AC1EF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BA24-A701-4E47-A456-256B891D5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hotostyle.narod.ru/download/vinetka/vin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22" y="0"/>
            <a:ext cx="917482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628800"/>
            <a:ext cx="63802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«Похвальное слово знакам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препинания»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501317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ученик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школы №…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Класса…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63093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город…, 2017</a:t>
            </a:r>
            <a:endParaRPr lang="ru-RU" dirty="0"/>
          </a:p>
        </p:txBody>
      </p:sp>
      <p:pic>
        <p:nvPicPr>
          <p:cNvPr id="14340" name="Picture 4" descr="http://www.school-berez.ru/wp-content/uploads/2017/01/shkoln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573040" cy="1440000"/>
          </a:xfrm>
          <a:prstGeom prst="rect">
            <a:avLst/>
          </a:prstGeom>
          <a:noFill/>
        </p:spPr>
      </p:pic>
      <p:pic>
        <p:nvPicPr>
          <p:cNvPr id="14342" name="Picture 6" descr="https://ds03.infourok.ru/uploads/ex/12d6/0000265d-8b10bbd8/hello_html_md6a06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3275">
            <a:off x="1746485" y="820497"/>
            <a:ext cx="1555702" cy="1440000"/>
          </a:xfrm>
          <a:prstGeom prst="rect">
            <a:avLst/>
          </a:prstGeom>
          <a:noFill/>
        </p:spPr>
      </p:pic>
      <p:pic>
        <p:nvPicPr>
          <p:cNvPr id="14344" name="Picture 8" descr="http://nachalo4ka.ru/wp-content/uploads/2014/08/globus-kolokolchik-knig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71435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34456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4291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нужны знаки препинания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500174"/>
            <a:ext cx="5429288" cy="2928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Зна́ки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препина́ния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элементы письменности, выполняющие вспомогательные функции разделения (выделения) смысловых отрезков текста, предложений, словосочетаний, слов, частей слова, указания на грамматические и логические отношения между словами, указания на коммуникативный тип предложения, его эмоциональную окраску, законченность, а также некоторые иные функции. 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6" name="Picture 4" descr="http://uposter.ru/uploads/topics/preview/00/00/71/87/bf82afe2e0_750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21549">
            <a:off x="2131337" y="4345924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://dalnerbib.ucoz.ru/books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1944485" cy="1485586"/>
          </a:xfrm>
          <a:prstGeom prst="rect">
            <a:avLst/>
          </a:prstGeom>
          <a:noFill/>
        </p:spPr>
      </p:pic>
      <p:pic>
        <p:nvPicPr>
          <p:cNvPr id="13320" name="Picture 8" descr="https://im0-tub-ru.yandex.net/i?id=269a18491306f7bd166700d61b199311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96993">
            <a:off x="7098124" y="4194453"/>
            <a:ext cx="1364001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https://im0-tub-ru.yandex.net/i?id=e118e1f29b22f37bfc6ef0652cc9843d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714884"/>
            <a:ext cx="3071834" cy="179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34456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4291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нужны знаки препинания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571612"/>
            <a:ext cx="3071834" cy="2643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Пунктуация – система знаков препинания в письменности какого-либо языка., сами правила их постановки, письменной речи, а так же раздел грамматики, изучающий эти правила.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8" name="Picture 6" descr="http://dalnerbib.ucoz.ru/books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1944485" cy="1485586"/>
          </a:xfrm>
          <a:prstGeom prst="rect">
            <a:avLst/>
          </a:prstGeom>
          <a:noFill/>
        </p:spPr>
      </p:pic>
      <p:pic>
        <p:nvPicPr>
          <p:cNvPr id="31746" name="Picture 2" descr="http://mammamia.blog/uploads/february-10/mini/signs-785-5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643050"/>
            <a:ext cx="331132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https://elhow.ru/images/articles/0/5/568/in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357694"/>
            <a:ext cx="2879209" cy="216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34456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Точка и запятая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142984"/>
            <a:ext cx="4143404" cy="2786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ТОЧКА и запятая - ЗНАК ПРЕПИНАНИЯ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Точка ставится в конце законченного повествовательного предложения, например: Редела тень. </a:t>
            </a:r>
          </a:p>
          <a:p>
            <a:pPr fontAlgn="base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Точка ставится в конце побудительного предложения, если оно произносится без восклицания, например: А ты не огорчайся, Оля. 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8" name="Picture 6" descr="http://dalnerbib.ucoz.ru/books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143380"/>
            <a:ext cx="1944485" cy="14855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86314" y="3786190"/>
            <a:ext cx="3857652" cy="2428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Запятая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ставится перед сочинительными союзами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и, а, но, однако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и др., а также перед подчинительными союзами, если они имеют присоединительное значение и начинают собой новое предложение, например: Было тихо, но тепло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lovewriting.info/wp-content/uploads/2014/10/NOCQgATWE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3357586" cy="184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34456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Восклицательный знак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357298"/>
            <a:ext cx="3643338" cy="2286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 fontAlgn="base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 препинания, выполняющий интонационно-экспрессивную и отделительную функции, который ставится в конце предложения для выражения изумления, сильного чувства, волнения и тому подобного.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dalnerbib.ucoz.ru/books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1944485" cy="1485586"/>
          </a:xfrm>
          <a:prstGeom prst="rect">
            <a:avLst/>
          </a:prstGeom>
          <a:noFill/>
        </p:spPr>
      </p:pic>
      <p:pic>
        <p:nvPicPr>
          <p:cNvPr id="20482" name="Picture 2" descr="http://vavozh-raion.udmurt.ru/upload/iblock/789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214422"/>
            <a:ext cx="154427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s://www.spreadshirt.nl/image-server/v1/designs/5609804,width=178,height=178/uitroeptek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86190"/>
            <a:ext cx="1695450" cy="1695451"/>
          </a:xfrm>
          <a:prstGeom prst="rect">
            <a:avLst/>
          </a:prstGeom>
          <a:noFill/>
        </p:spPr>
      </p:pic>
      <p:pic>
        <p:nvPicPr>
          <p:cNvPr id="11" name="Picture 4" descr="http://uposter.ru/uploads/topics/preview/00/00/71/87/bf82afe2e0_750cr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21549">
            <a:off x="2702840" y="4060171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s://im0-tub-ru.yandex.net/i?id=269a18491306f7bd166700d61b199311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96993">
            <a:off x="5097860" y="3908701"/>
            <a:ext cx="1364001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34456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Вопросительный знак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357298"/>
            <a:ext cx="3643338" cy="2286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 fontAlgn="base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 препинания, ставится обычно в конце предложения для выражения вопроса или сомнения. Встречается в печатных книгах с XVI века, однако для выражения вопроса он закрепляется значительно позже, лишь в XVIII веке.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dalnerbib.ucoz.ru/books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1944485" cy="1485586"/>
          </a:xfrm>
          <a:prstGeom prst="rect">
            <a:avLst/>
          </a:prstGeom>
          <a:noFill/>
        </p:spPr>
      </p:pic>
      <p:pic>
        <p:nvPicPr>
          <p:cNvPr id="22536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000108"/>
            <a:ext cx="1440000" cy="1440000"/>
          </a:xfrm>
          <a:prstGeom prst="rect">
            <a:avLst/>
          </a:prstGeom>
          <a:noFill/>
        </p:spPr>
      </p:pic>
      <p:pic>
        <p:nvPicPr>
          <p:cNvPr id="14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71876"/>
            <a:ext cx="1440000" cy="1440000"/>
          </a:xfrm>
          <a:prstGeom prst="rect">
            <a:avLst/>
          </a:prstGeom>
          <a:noFill/>
        </p:spPr>
      </p:pic>
      <p:pic>
        <p:nvPicPr>
          <p:cNvPr id="15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256"/>
            <a:ext cx="1440000" cy="1440000"/>
          </a:xfrm>
          <a:prstGeom prst="rect">
            <a:avLst/>
          </a:prstGeom>
          <a:noFill/>
        </p:spPr>
      </p:pic>
      <p:pic>
        <p:nvPicPr>
          <p:cNvPr id="16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14752"/>
            <a:ext cx="1440000" cy="1440000"/>
          </a:xfrm>
          <a:prstGeom prst="rect">
            <a:avLst/>
          </a:prstGeom>
          <a:noFill/>
        </p:spPr>
      </p:pic>
      <p:pic>
        <p:nvPicPr>
          <p:cNvPr id="17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143380"/>
            <a:ext cx="1440000" cy="1440000"/>
          </a:xfrm>
          <a:prstGeom prst="rect">
            <a:avLst/>
          </a:prstGeom>
          <a:noFill/>
        </p:spPr>
      </p:pic>
      <p:pic>
        <p:nvPicPr>
          <p:cNvPr id="18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643314"/>
            <a:ext cx="1440000" cy="1440000"/>
          </a:xfrm>
          <a:prstGeom prst="rect">
            <a:avLst/>
          </a:prstGeom>
          <a:noFill/>
        </p:spPr>
      </p:pic>
      <p:pic>
        <p:nvPicPr>
          <p:cNvPr id="19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214554"/>
            <a:ext cx="1440000" cy="1440000"/>
          </a:xfrm>
          <a:prstGeom prst="rect">
            <a:avLst/>
          </a:prstGeom>
          <a:noFill/>
        </p:spPr>
      </p:pic>
      <p:pic>
        <p:nvPicPr>
          <p:cNvPr id="20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571876"/>
            <a:ext cx="1440000" cy="1440000"/>
          </a:xfrm>
          <a:prstGeom prst="rect">
            <a:avLst/>
          </a:prstGeom>
          <a:noFill/>
        </p:spPr>
      </p:pic>
      <p:pic>
        <p:nvPicPr>
          <p:cNvPr id="21" name="Picture 8" descr="http://fotomelia.com/wp-content/uploads/edd/2015/02/inter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000" y="2214554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34456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Двоеточие и тире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dalnerbib.ucoz.ru/books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1944485" cy="1485586"/>
          </a:xfrm>
          <a:prstGeom prst="rect">
            <a:avLst/>
          </a:prstGeom>
          <a:noFill/>
        </p:spPr>
      </p:pic>
      <p:pic>
        <p:nvPicPr>
          <p:cNvPr id="26626" name="Picture 2" descr="http://cf.ppt-online.org/files/slide/p/PN83hcq5QuxakSe9BLXKW4MJVy6TFtjbRmsri2/slide-17.jpg"/>
          <p:cNvPicPr>
            <a:picLocks noChangeAspect="1" noChangeArrowheads="1"/>
          </p:cNvPicPr>
          <p:nvPr/>
        </p:nvPicPr>
        <p:blipFill>
          <a:blip r:embed="rId5" cstate="print"/>
          <a:srcRect t="24544" b="10557"/>
          <a:stretch>
            <a:fillRect/>
          </a:stretch>
        </p:blipFill>
        <p:spPr bwMode="auto">
          <a:xfrm>
            <a:off x="2786050" y="1285860"/>
            <a:ext cx="514353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img1.liveinternet.ru/images/attach/c/10/111/677/111677465_punctuationmarkscol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50898">
            <a:off x="3009852" y="4419691"/>
            <a:ext cx="1656655" cy="216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fb.ru/misc/i/gallery/25681/9130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63812">
            <a:off x="5564344" y="4541088"/>
            <a:ext cx="2063748" cy="185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134456/0001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Похвальное слово знакам препинания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844824"/>
            <a:ext cx="4176464" cy="3240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знакам препинания надо относиться почтительно, потому что они дают возможность понимать друг друга, с помощью литературы, печатного слова. Наши устные и письменные фразы должны быть яркими и понятными. Очень важно писать и читать грамотно. </a:t>
            </a:r>
          </a:p>
          <a:p>
            <a:pPr algn="r"/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уважая пунктуацию,  мы всегда будем поняты правильно.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6" name="Picture 4" descr="http://uposter.ru/uploads/topics/preview/00/00/71/87/bf82afe2e0_750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708920"/>
            <a:ext cx="18573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http://dalnerbib.ucoz.ru/books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1944485" cy="1485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hotostyle.narod.ru/download/vinetka/vin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22" y="0"/>
            <a:ext cx="917482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357430"/>
            <a:ext cx="7215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0" name="Picture 4" descr="http://www.school-berez.ru/wp-content/uploads/2017/01/shkoln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573040" cy="1440000"/>
          </a:xfrm>
          <a:prstGeom prst="rect">
            <a:avLst/>
          </a:prstGeom>
          <a:noFill/>
        </p:spPr>
      </p:pic>
      <p:pic>
        <p:nvPicPr>
          <p:cNvPr id="14342" name="Picture 6" descr="https://ds03.infourok.ru/uploads/ex/12d6/0000265d-8b10bbd8/hello_html_md6a06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3275">
            <a:off x="1746485" y="820497"/>
            <a:ext cx="1555702" cy="1440000"/>
          </a:xfrm>
          <a:prstGeom prst="rect">
            <a:avLst/>
          </a:prstGeom>
          <a:noFill/>
        </p:spPr>
      </p:pic>
      <p:pic>
        <p:nvPicPr>
          <p:cNvPr id="14344" name="Picture 8" descr="http://nachalo4ka.ru/wp-content/uploads/2014/08/globus-kolokolchik-knig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714356"/>
            <a:ext cx="1714512" cy="1714512"/>
          </a:xfrm>
          <a:prstGeom prst="rect">
            <a:avLst/>
          </a:prstGeom>
          <a:noFill/>
        </p:spPr>
      </p:pic>
      <p:pic>
        <p:nvPicPr>
          <p:cNvPr id="14346" name="Picture 10" descr="http://www.playcast.ru/uploads/2015/09/01/149019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214686"/>
            <a:ext cx="3317143" cy="316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251</Words>
  <Application>Microsoft Office PowerPoint</Application>
  <PresentationFormat>Экран (4:3)</PresentationFormat>
  <Paragraphs>32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Александр</cp:lastModifiedBy>
  <cp:revision>6</cp:revision>
  <dcterms:created xsi:type="dcterms:W3CDTF">2017-10-17T19:34:02Z</dcterms:created>
  <dcterms:modified xsi:type="dcterms:W3CDTF">2017-10-19T17:05:53Z</dcterms:modified>
</cp:coreProperties>
</file>