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3708880902082371"/>
                  <c:y val="-0.30192900021916874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Азот</a:t>
                    </a:r>
                    <a:r>
                      <a:rPr lang="ru-RU"/>
                      <a:t>
78%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К</a:t>
                    </a:r>
                    <a:r>
                      <a:rPr lang="ru-RU" b="1">
                        <a:latin typeface="Times New Roman" pitchFamily="18" charset="0"/>
                        <a:cs typeface="Times New Roman" pitchFamily="18" charset="0"/>
                      </a:rPr>
                      <a:t>ислород
21%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34901103825436497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</a:t>
                    </a:r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ругие газы
1%</a:t>
                    </a:r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Азот</c:v>
                </c:pt>
                <c:pt idx="1">
                  <c:v>Другие газы</c:v>
                </c:pt>
                <c:pt idx="2">
                  <c:v>Кислород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</c:v>
                </c:pt>
                <c:pt idx="1">
                  <c:v>21</c:v>
                </c:pt>
                <c:pt idx="2">
                  <c:v>1.4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ucthat-v-skole.ru/biblioteka/prezentatsi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ученик 3А класса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Дмитрий Дго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cloud-blue-symbol-cartoon-symbols-clouds-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2555776" cy="1561419"/>
          </a:xfrm>
          <a:prstGeom prst="rect">
            <a:avLst/>
          </a:prstGeom>
        </p:spPr>
      </p:pic>
      <p:pic>
        <p:nvPicPr>
          <p:cNvPr id="5" name="Рисунок 4" descr="vozdush-s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1538193" cy="1692000"/>
          </a:xfrm>
          <a:prstGeom prst="rect">
            <a:avLst/>
          </a:prstGeom>
        </p:spPr>
      </p:pic>
      <p:pic>
        <p:nvPicPr>
          <p:cNvPr id="6" name="Рисунок 5" descr="samolet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0"/>
            <a:ext cx="2160240" cy="1524875"/>
          </a:xfrm>
          <a:prstGeom prst="rect">
            <a:avLst/>
          </a:prstGeom>
        </p:spPr>
      </p:pic>
      <p:pic>
        <p:nvPicPr>
          <p:cNvPr id="7" name="Рисунок 6" descr="parusni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5085184"/>
            <a:ext cx="1287790" cy="14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30425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такое</a:t>
            </a:r>
            <a:b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воздух?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496944" cy="936104"/>
          </a:xfrm>
        </p:spPr>
        <p:txBody>
          <a:bodyPr>
            <a:normAutofit lnSpcReduction="10000"/>
          </a:bodyPr>
          <a:lstStyle/>
          <a:p>
            <a:pPr indent="457200"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Воздух — это смесь газов, состоящая на 78 % из азота,  21 % кислорода, сравнительно немного углекислого газа, входят в его состав и пары воды.</a:t>
            </a:r>
          </a:p>
          <a:p>
            <a:pPr indent="457200"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cloud-blue-symbol-cartoon-symbols-clouds-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2555776" cy="1561419"/>
          </a:xfrm>
          <a:prstGeom prst="rect">
            <a:avLst/>
          </a:prstGeom>
        </p:spPr>
      </p:pic>
      <p:pic>
        <p:nvPicPr>
          <p:cNvPr id="5" name="Рисунок 4" descr="vozdush-s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1538193" cy="1692000"/>
          </a:xfrm>
          <a:prstGeom prst="rect">
            <a:avLst/>
          </a:prstGeom>
        </p:spPr>
      </p:pic>
      <p:pic>
        <p:nvPicPr>
          <p:cNvPr id="6" name="Рисунок 5" descr="samolet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0"/>
            <a:ext cx="2160240" cy="1524875"/>
          </a:xfrm>
          <a:prstGeom prst="rect">
            <a:avLst/>
          </a:prstGeom>
        </p:spPr>
      </p:pic>
      <p:pic>
        <p:nvPicPr>
          <p:cNvPr id="7" name="Рисунок 6" descr="parusni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5085184"/>
            <a:ext cx="1287790" cy="147600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1907704" y="3356992"/>
          <a:ext cx="5832648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воздуха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420888"/>
            <a:ext cx="4752528" cy="4176464"/>
          </a:xfrm>
        </p:spPr>
        <p:txBody>
          <a:bodyPr>
            <a:normAutofit/>
          </a:bodyPr>
          <a:lstStyle/>
          <a:p>
            <a:pPr indent="457200"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Воздух прозрачный и невидимый, без запаха, не имеет определенного объема, имеет массу легче воды, теплый легче чем холодный и поднимается вверх.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cloud-blue-symbol-cartoon-symbols-clouds-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2555776" cy="1561419"/>
          </a:xfrm>
          <a:prstGeom prst="rect">
            <a:avLst/>
          </a:prstGeom>
        </p:spPr>
      </p:pic>
      <p:pic>
        <p:nvPicPr>
          <p:cNvPr id="5" name="Рисунок 4" descr="vozdush-s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1538193" cy="1692000"/>
          </a:xfrm>
          <a:prstGeom prst="rect">
            <a:avLst/>
          </a:prstGeom>
        </p:spPr>
      </p:pic>
      <p:pic>
        <p:nvPicPr>
          <p:cNvPr id="6" name="Рисунок 5" descr="samolet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0"/>
            <a:ext cx="2160240" cy="1524875"/>
          </a:xfrm>
          <a:prstGeom prst="rect">
            <a:avLst/>
          </a:prstGeom>
        </p:spPr>
      </p:pic>
      <p:pic>
        <p:nvPicPr>
          <p:cNvPr id="7" name="Рисунок 6" descr="parusni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5085184"/>
            <a:ext cx="1287790" cy="147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4581128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Полет самолетов, воздушных шаров, движение парусника и ветряной электростанции, парение птиц, работа пылесоса - все это происходит благодаря свойствам воздуха: упругость, сжимаемость, масса.</a:t>
            </a:r>
          </a:p>
          <a:p>
            <a:pPr indent="457200"/>
            <a:endParaRPr lang="ru-RU" dirty="0"/>
          </a:p>
        </p:txBody>
      </p:sp>
      <p:pic>
        <p:nvPicPr>
          <p:cNvPr id="2050" name="Picture 2" descr="http://img0.liveinternet.ru/images/attach/c/3/76/56/76056458_54165291_1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53494">
            <a:off x="5992070" y="2099942"/>
            <a:ext cx="2694218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clipartkid.com/images/157/spoilt-wheel-bike-clip-art-at-clker-com-vector-clip-art-online-8tVxeg-clip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24668">
            <a:off x="649999" y="4120844"/>
            <a:ext cx="2849603" cy="1800000"/>
          </a:xfrm>
          <a:prstGeom prst="rect">
            <a:avLst/>
          </a:prstGeom>
          <a:noFill/>
        </p:spPr>
      </p:pic>
      <p:pic>
        <p:nvPicPr>
          <p:cNvPr id="2054" name="Picture 6" descr="http://domsovkusom.ru/image/cache/from_sites/w3z0cfqkqd55sw-500x5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2996952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Теплопроводность</a:t>
            </a:r>
            <a:b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воздуха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6228184" cy="1752600"/>
          </a:xfrm>
        </p:spPr>
        <p:txBody>
          <a:bodyPr>
            <a:normAutofit/>
          </a:bodyPr>
          <a:lstStyle/>
          <a:p>
            <a:pPr indent="457200"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теплопроводность воздуха используется, например,  в двойных оконных рамах.  Стекла сами по себе не защищают от холода, они лишь удерживают воздух, который плохо проводит тепло. И в квартире  сохраняется нужная температура. 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ozdush-s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1538193" cy="1692000"/>
          </a:xfrm>
          <a:prstGeom prst="rect">
            <a:avLst/>
          </a:prstGeom>
        </p:spPr>
      </p:pic>
      <p:pic>
        <p:nvPicPr>
          <p:cNvPr id="6" name="Рисунок 5" descr="samolet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0"/>
            <a:ext cx="2160240" cy="1524875"/>
          </a:xfrm>
          <a:prstGeom prst="rect">
            <a:avLst/>
          </a:prstGeom>
        </p:spPr>
      </p:pic>
      <p:pic>
        <p:nvPicPr>
          <p:cNvPr id="7" name="Рисунок 6" descr="parusn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5085184"/>
            <a:ext cx="1287790" cy="1476000"/>
          </a:xfrm>
          <a:prstGeom prst="rect">
            <a:avLst/>
          </a:prstGeom>
        </p:spPr>
      </p:pic>
      <p:pic>
        <p:nvPicPr>
          <p:cNvPr id="1026" name="Picture 2" descr="http://sib2.ru/news/63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916832"/>
            <a:ext cx="2520280" cy="1932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707904" y="4725144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Звери поднимают шерсть, птицы хохлятся, когда им холодно, а человек надевает теплый свитер все это только для того, чтобы окружить себя воздушной оболочкой, которая плохо проводит тепло.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fototelegraf.ru/wp-content/uploads/2012/02/zhyvotnye-9-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653136"/>
            <a:ext cx="2982877" cy="1968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Звук</a:t>
            </a:r>
            <a:b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4464496" cy="4032448"/>
          </a:xfrm>
        </p:spPr>
        <p:txBody>
          <a:bodyPr>
            <a:normAutofit/>
          </a:bodyPr>
          <a:lstStyle/>
          <a:p>
            <a:pPr lvl="0" indent="457200"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 - это колебания воздуха, которые улавливает ухо. Самые грандиозные космические катастрофы, например, взрыв звезды, проходят совершенно бесшумно, в идеальной тишине. Удовольствие слышать звук мы может испытывать только на Земле, где есть атмосферный воздух. </a:t>
            </a:r>
          </a:p>
          <a:p>
            <a:pPr indent="457200"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cloud-blue-symbol-cartoon-symbols-clouds-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2555776" cy="1561419"/>
          </a:xfrm>
          <a:prstGeom prst="rect">
            <a:avLst/>
          </a:prstGeom>
        </p:spPr>
      </p:pic>
      <p:pic>
        <p:nvPicPr>
          <p:cNvPr id="5" name="Рисунок 4" descr="vozdush-s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1538193" cy="1692000"/>
          </a:xfrm>
          <a:prstGeom prst="rect">
            <a:avLst/>
          </a:prstGeom>
        </p:spPr>
      </p:pic>
      <p:pic>
        <p:nvPicPr>
          <p:cNvPr id="6" name="Рисунок 5" descr="samolet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0"/>
            <a:ext cx="2160240" cy="1524875"/>
          </a:xfrm>
          <a:prstGeom prst="rect">
            <a:avLst/>
          </a:prstGeom>
        </p:spPr>
      </p:pic>
      <p:pic>
        <p:nvPicPr>
          <p:cNvPr id="18438" name="Picture 6" descr="http://i635.photobucket.com/albums/uu73/Tommy0470/Superno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388382">
            <a:off x="4446345" y="2339057"/>
            <a:ext cx="4875945" cy="304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arusni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5157192"/>
            <a:ext cx="1287790" cy="14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Охрана</a:t>
            </a:r>
            <a:b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воздуха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5328592" cy="3312368"/>
          </a:xfrm>
        </p:spPr>
        <p:txBody>
          <a:bodyPr>
            <a:normAutofit/>
          </a:bodyPr>
          <a:lstStyle/>
          <a:p>
            <a:pPr indent="457200"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Загрязнение воздуха ведет к парниковому эффекту. Поверхность земного шара постепенно нагревается. Таят ледники на полюсах, растет уровень мирового океана. Все больше катаклизмов обрушивается на человечество. Человек, чтобы жить комфортно в будущем, обязан заботиться о защите чистоты воздуха, уменьшая выбросы от промышленных предприятий и автомобилей. Это вопрос существования светлого будущего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cloud-blue-symbol-cartoon-symbols-clouds-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2555776" cy="1561419"/>
          </a:xfrm>
          <a:prstGeom prst="rect">
            <a:avLst/>
          </a:prstGeom>
        </p:spPr>
      </p:pic>
      <p:pic>
        <p:nvPicPr>
          <p:cNvPr id="5" name="Рисунок 4" descr="vozdush-s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1538193" cy="1692000"/>
          </a:xfrm>
          <a:prstGeom prst="rect">
            <a:avLst/>
          </a:prstGeom>
        </p:spPr>
      </p:pic>
      <p:pic>
        <p:nvPicPr>
          <p:cNvPr id="6" name="Рисунок 5" descr="samolet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0"/>
            <a:ext cx="2160240" cy="1524875"/>
          </a:xfrm>
          <a:prstGeom prst="rect">
            <a:avLst/>
          </a:prstGeom>
        </p:spPr>
      </p:pic>
      <p:pic>
        <p:nvPicPr>
          <p:cNvPr id="8" name="Рисунок 7" descr="ohrana-vozduha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87616" y="3933056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hddesktopwallpapers.in/wp-content/uploads/2015/08/glacier-wallpap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13839">
            <a:off x="6086480" y="1783606"/>
            <a:ext cx="2834901" cy="17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Удивительные</a:t>
            </a:r>
            <a:b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ветры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992888" cy="1752600"/>
          </a:xfrm>
        </p:spPr>
        <p:txBody>
          <a:bodyPr>
            <a:normAutofit/>
          </a:bodyPr>
          <a:lstStyle/>
          <a:p>
            <a:pPr indent="457200" algn="l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Ветер - обычное из обычных явлений природы. Знакомое и понятное каждому. Порой приятное, иногда неприятное (смерч, торнадо, ураган).</a:t>
            </a:r>
          </a:p>
          <a:p>
            <a:pPr indent="457200" algn="l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же такое ветер? Там, где воздух нагрелся сильнее, он поднимается вверх, более холодный и тяжёлый воздух опускается вниз. Мы говорим: дует ветер.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ozdush-s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1538193" cy="1692000"/>
          </a:xfrm>
          <a:prstGeom prst="rect">
            <a:avLst/>
          </a:prstGeom>
        </p:spPr>
      </p:pic>
      <p:pic>
        <p:nvPicPr>
          <p:cNvPr id="6" name="Рисунок 5" descr="samolet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0"/>
            <a:ext cx="2160240" cy="1524875"/>
          </a:xfrm>
          <a:prstGeom prst="rect">
            <a:avLst/>
          </a:prstGeom>
        </p:spPr>
      </p:pic>
      <p:pic>
        <p:nvPicPr>
          <p:cNvPr id="7" name="Рисунок 6" descr="parusn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5085184"/>
            <a:ext cx="1287790" cy="1476000"/>
          </a:xfrm>
          <a:prstGeom prst="rect">
            <a:avLst/>
          </a:prstGeom>
        </p:spPr>
      </p:pic>
      <p:pic>
        <p:nvPicPr>
          <p:cNvPr id="17410" name="Picture 2" descr="http://miriadna.com/desctopwalls/images/max/Torna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40423"/>
            <a:ext cx="3528392" cy="198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nrnews.ru/uploads/posts/2016-05/1463565368_da8867f2d10a4a42b9f10e7af98f069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365104"/>
            <a:ext cx="3330992" cy="2340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http://ucthat-v-skole.ru/biblioteka/prezentatsii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https://yandex.ru/images/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cloud-blue-symbol-cartoon-symbols-clouds-d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2555776" cy="1561419"/>
          </a:xfrm>
          <a:prstGeom prst="rect">
            <a:avLst/>
          </a:prstGeom>
        </p:spPr>
      </p:pic>
      <p:pic>
        <p:nvPicPr>
          <p:cNvPr id="5" name="Рисунок 4" descr="vozdush-sa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36712"/>
            <a:ext cx="1538193" cy="1692000"/>
          </a:xfrm>
          <a:prstGeom prst="rect">
            <a:avLst/>
          </a:prstGeom>
        </p:spPr>
      </p:pic>
      <p:pic>
        <p:nvPicPr>
          <p:cNvPr id="6" name="Рисунок 5" descr="samolet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0"/>
            <a:ext cx="2160240" cy="1524875"/>
          </a:xfrm>
          <a:prstGeom prst="rect">
            <a:avLst/>
          </a:prstGeom>
        </p:spPr>
      </p:pic>
      <p:pic>
        <p:nvPicPr>
          <p:cNvPr id="7" name="Рисунок 6" descr="parusni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5085184"/>
            <a:ext cx="1287790" cy="14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343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Воздух</vt:lpstr>
      <vt:lpstr>Что такое  воздух?</vt:lpstr>
      <vt:lpstr>Свойства  воздуха </vt:lpstr>
      <vt:lpstr>Теплопроводность воздуха</vt:lpstr>
      <vt:lpstr>Звук </vt:lpstr>
      <vt:lpstr>Охрана  воздуха</vt:lpstr>
      <vt:lpstr>Удивительные  ветры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keywords>шаблон презентации;презентация про воздух;2-3 класс</cp:keywords>
  <cp:lastModifiedBy>Александр</cp:lastModifiedBy>
  <cp:revision>20</cp:revision>
  <dcterms:created xsi:type="dcterms:W3CDTF">2016-11-14T17:04:20Z</dcterms:created>
  <dcterms:modified xsi:type="dcterms:W3CDTF">2016-11-20T06:00:23Z</dcterms:modified>
</cp:coreProperties>
</file>