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3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1F63-3C8A-4E3B-8439-BE94AE8DCB4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E550-76AE-4B4E-86F8-DC6157CA1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1F63-3C8A-4E3B-8439-BE94AE8DCB4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E550-76AE-4B4E-86F8-DC6157CA1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1F63-3C8A-4E3B-8439-BE94AE8DCB4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E550-76AE-4B4E-86F8-DC6157CA1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1F63-3C8A-4E3B-8439-BE94AE8DCB4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E550-76AE-4B4E-86F8-DC6157CA1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1F63-3C8A-4E3B-8439-BE94AE8DCB4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E550-76AE-4B4E-86F8-DC6157CA1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1F63-3C8A-4E3B-8439-BE94AE8DCB4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E550-76AE-4B4E-86F8-DC6157CA1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1F63-3C8A-4E3B-8439-BE94AE8DCB4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E550-76AE-4B4E-86F8-DC6157CA1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1F63-3C8A-4E3B-8439-BE94AE8DCB4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E550-76AE-4B4E-86F8-DC6157CA1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1F63-3C8A-4E3B-8439-BE94AE8DCB4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E550-76AE-4B4E-86F8-DC6157CA1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1F63-3C8A-4E3B-8439-BE94AE8DCB4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E550-76AE-4B4E-86F8-DC6157CA1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1F63-3C8A-4E3B-8439-BE94AE8DCB4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E550-76AE-4B4E-86F8-DC6157CA1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31F63-3C8A-4E3B-8439-BE94AE8DCB4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4E550-76AE-4B4E-86F8-DC6157CA1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ucthat-v-skole.ru/biblioteka/prezentatsii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728191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Воздух</a:t>
            </a:r>
            <a:endParaRPr lang="ru-RU" sz="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ученик 3А класса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Дмитрий Дго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-cloud-blue-symbol-cartoon-symbols-clouds-d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2555776" cy="1561419"/>
          </a:xfrm>
          <a:prstGeom prst="rect">
            <a:avLst/>
          </a:prstGeom>
        </p:spPr>
      </p:pic>
      <p:pic>
        <p:nvPicPr>
          <p:cNvPr id="5" name="Рисунок 4" descr="vozdush-sa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1538193" cy="1692000"/>
          </a:xfrm>
          <a:prstGeom prst="rect">
            <a:avLst/>
          </a:prstGeom>
        </p:spPr>
      </p:pic>
      <p:pic>
        <p:nvPicPr>
          <p:cNvPr id="6" name="Рисунок 5" descr="samolet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0"/>
            <a:ext cx="2160240" cy="1524875"/>
          </a:xfrm>
          <a:prstGeom prst="rect">
            <a:avLst/>
          </a:prstGeom>
        </p:spPr>
      </p:pic>
      <p:pic>
        <p:nvPicPr>
          <p:cNvPr id="7" name="Рисунок 6" descr="parusni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5085184"/>
            <a:ext cx="1287790" cy="147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30425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такое</a:t>
            </a:r>
            <a:b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воздух?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-cloud-blue-symbol-cartoon-symbols-clouds-d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88640"/>
            <a:ext cx="2555776" cy="1561419"/>
          </a:xfrm>
          <a:prstGeom prst="rect">
            <a:avLst/>
          </a:prstGeom>
        </p:spPr>
      </p:pic>
      <p:pic>
        <p:nvPicPr>
          <p:cNvPr id="5" name="Рисунок 4" descr="vozdush-sa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1538193" cy="1692000"/>
          </a:xfrm>
          <a:prstGeom prst="rect">
            <a:avLst/>
          </a:prstGeom>
        </p:spPr>
      </p:pic>
      <p:pic>
        <p:nvPicPr>
          <p:cNvPr id="6" name="Рисунок 5" descr="samolet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0"/>
            <a:ext cx="2160240" cy="1524875"/>
          </a:xfrm>
          <a:prstGeom prst="rect">
            <a:avLst/>
          </a:prstGeom>
        </p:spPr>
      </p:pic>
      <p:pic>
        <p:nvPicPr>
          <p:cNvPr id="7" name="Рисунок 6" descr="parusni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5085184"/>
            <a:ext cx="1287790" cy="1476000"/>
          </a:xfrm>
          <a:prstGeom prst="rect">
            <a:avLst/>
          </a:prstGeom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728191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Свойства </a:t>
            </a:r>
            <a:r>
              <a:rPr lang="en-US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воздуха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-cloud-blue-symbol-cartoon-symbols-clouds-d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2555776" cy="1561419"/>
          </a:xfrm>
          <a:prstGeom prst="rect">
            <a:avLst/>
          </a:prstGeom>
        </p:spPr>
      </p:pic>
      <p:pic>
        <p:nvPicPr>
          <p:cNvPr id="5" name="Рисунок 4" descr="vozdush-sa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1538193" cy="1692000"/>
          </a:xfrm>
          <a:prstGeom prst="rect">
            <a:avLst/>
          </a:prstGeom>
        </p:spPr>
      </p:pic>
      <p:pic>
        <p:nvPicPr>
          <p:cNvPr id="6" name="Рисунок 5" descr="samolet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0"/>
            <a:ext cx="2160240" cy="1524875"/>
          </a:xfrm>
          <a:prstGeom prst="rect">
            <a:avLst/>
          </a:prstGeom>
        </p:spPr>
      </p:pic>
      <p:pic>
        <p:nvPicPr>
          <p:cNvPr id="7" name="Рисунок 6" descr="parusni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5085184"/>
            <a:ext cx="1287790" cy="1476000"/>
          </a:xfrm>
          <a:prstGeom prst="rect">
            <a:avLst/>
          </a:prstGeom>
        </p:spPr>
      </p:pic>
      <p:pic>
        <p:nvPicPr>
          <p:cNvPr id="2050" name="Picture 2" descr="http://img0.liveinternet.ru/images/attach/c/3/76/56/76056458_54165291_1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53494">
            <a:off x="5992070" y="2099942"/>
            <a:ext cx="2694218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www.clipartkid.com/images/157/spoilt-wheel-bike-clip-art-at-clker-com-vector-clip-art-online-8tVxeg-clip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24668">
            <a:off x="649999" y="4120844"/>
            <a:ext cx="2849603" cy="1800000"/>
          </a:xfrm>
          <a:prstGeom prst="rect">
            <a:avLst/>
          </a:prstGeom>
          <a:noFill/>
        </p:spPr>
      </p:pic>
      <p:pic>
        <p:nvPicPr>
          <p:cNvPr id="2054" name="Picture 6" descr="http://domsovkusom.ru/image/cache/from_sites/w3z0cfqkqd55sw-500x50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2996952"/>
            <a:ext cx="1800000" cy="1800000"/>
          </a:xfrm>
          <a:prstGeom prst="rect">
            <a:avLst/>
          </a:prstGeom>
          <a:noFill/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728191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Теплопроводность</a:t>
            </a:r>
            <a:b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воздуха</a:t>
            </a:r>
            <a:endParaRPr lang="ru-RU" sz="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vozdush-s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1538193" cy="1692000"/>
          </a:xfrm>
          <a:prstGeom prst="rect">
            <a:avLst/>
          </a:prstGeom>
        </p:spPr>
      </p:pic>
      <p:pic>
        <p:nvPicPr>
          <p:cNvPr id="6" name="Рисунок 5" descr="samolet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0"/>
            <a:ext cx="2160240" cy="1524875"/>
          </a:xfrm>
          <a:prstGeom prst="rect">
            <a:avLst/>
          </a:prstGeom>
        </p:spPr>
      </p:pic>
      <p:pic>
        <p:nvPicPr>
          <p:cNvPr id="7" name="Рисунок 6" descr="parusni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5085184"/>
            <a:ext cx="1287790" cy="1476000"/>
          </a:xfrm>
          <a:prstGeom prst="rect">
            <a:avLst/>
          </a:prstGeom>
        </p:spPr>
      </p:pic>
      <p:pic>
        <p:nvPicPr>
          <p:cNvPr id="1026" name="Picture 2" descr="http://sib2.ru/news/63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916832"/>
            <a:ext cx="2520280" cy="1932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://fototelegraf.ru/wp-content/uploads/2012/02/zhyvotnye-9-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653136"/>
            <a:ext cx="2982877" cy="1968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728191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Звук</a:t>
            </a:r>
            <a:b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-cloud-blue-symbol-cartoon-symbols-clouds-d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2555776" cy="1561419"/>
          </a:xfrm>
          <a:prstGeom prst="rect">
            <a:avLst/>
          </a:prstGeom>
        </p:spPr>
      </p:pic>
      <p:pic>
        <p:nvPicPr>
          <p:cNvPr id="5" name="Рисунок 4" descr="vozdush-sa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1538193" cy="1692000"/>
          </a:xfrm>
          <a:prstGeom prst="rect">
            <a:avLst/>
          </a:prstGeom>
        </p:spPr>
      </p:pic>
      <p:pic>
        <p:nvPicPr>
          <p:cNvPr id="6" name="Рисунок 5" descr="samolet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0"/>
            <a:ext cx="2160240" cy="1524875"/>
          </a:xfrm>
          <a:prstGeom prst="rect">
            <a:avLst/>
          </a:prstGeom>
        </p:spPr>
      </p:pic>
      <p:pic>
        <p:nvPicPr>
          <p:cNvPr id="18438" name="Picture 6" descr="http://i635.photobucket.com/albums/uu73/Tommy0470/Supernov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388382">
            <a:off x="4446345" y="2339057"/>
            <a:ext cx="4875945" cy="3047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parusni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5157192"/>
            <a:ext cx="1287790" cy="1476000"/>
          </a:xfrm>
          <a:prstGeom prst="rect">
            <a:avLst/>
          </a:prstGeom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728191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Охрана</a:t>
            </a:r>
            <a:b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воздуха</a:t>
            </a:r>
            <a:endParaRPr lang="ru-RU" sz="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-cloud-blue-symbol-cartoon-symbols-clouds-d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2555776" cy="1561419"/>
          </a:xfrm>
          <a:prstGeom prst="rect">
            <a:avLst/>
          </a:prstGeom>
        </p:spPr>
      </p:pic>
      <p:pic>
        <p:nvPicPr>
          <p:cNvPr id="5" name="Рисунок 4" descr="vozdush-sa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1538193" cy="1692000"/>
          </a:xfrm>
          <a:prstGeom prst="rect">
            <a:avLst/>
          </a:prstGeom>
        </p:spPr>
      </p:pic>
      <p:pic>
        <p:nvPicPr>
          <p:cNvPr id="6" name="Рисунок 5" descr="samolet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0"/>
            <a:ext cx="2160240" cy="1524875"/>
          </a:xfrm>
          <a:prstGeom prst="rect">
            <a:avLst/>
          </a:prstGeom>
        </p:spPr>
      </p:pic>
      <p:pic>
        <p:nvPicPr>
          <p:cNvPr id="8" name="Рисунок 7" descr="ohrana-vozduha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87616" y="3933056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 descr="http://hddesktopwallpapers.in/wp-content/uploads/2015/08/glacier-wallpaper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13839">
            <a:off x="6086480" y="1783606"/>
            <a:ext cx="2834901" cy="1771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728191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Источники информации</a:t>
            </a:r>
            <a:endParaRPr lang="ru-RU" sz="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http://ucthat-v-skole.ru/biblioteka/prezentatsii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https://yandex.ru/images/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-cloud-blue-symbol-cartoon-symbols-clouds-da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2555776" cy="1561419"/>
          </a:xfrm>
          <a:prstGeom prst="rect">
            <a:avLst/>
          </a:prstGeom>
        </p:spPr>
      </p:pic>
      <p:pic>
        <p:nvPicPr>
          <p:cNvPr id="5" name="Рисунок 4" descr="vozdush-sa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836712"/>
            <a:ext cx="1538193" cy="1692000"/>
          </a:xfrm>
          <a:prstGeom prst="rect">
            <a:avLst/>
          </a:prstGeom>
        </p:spPr>
      </p:pic>
      <p:pic>
        <p:nvPicPr>
          <p:cNvPr id="6" name="Рисунок 5" descr="samolet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0"/>
            <a:ext cx="2160240" cy="1524875"/>
          </a:xfrm>
          <a:prstGeom prst="rect">
            <a:avLst/>
          </a:prstGeom>
        </p:spPr>
      </p:pic>
      <p:pic>
        <p:nvPicPr>
          <p:cNvPr id="7" name="Рисунок 6" descr="parusni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8344" y="5085184"/>
            <a:ext cx="1287790" cy="147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23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Воздух</vt:lpstr>
      <vt:lpstr>Что такое  воздух?</vt:lpstr>
      <vt:lpstr>Свойства  воздуха </vt:lpstr>
      <vt:lpstr>Теплопроводность воздуха</vt:lpstr>
      <vt:lpstr>Звук </vt:lpstr>
      <vt:lpstr>Охрана  воздуха</vt:lpstr>
      <vt:lpstr>Источники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keywords>шаблон презентации;презентация про воздух;2-3 класс</cp:keywords>
  <cp:lastModifiedBy>Александр</cp:lastModifiedBy>
  <cp:revision>21</cp:revision>
  <dcterms:created xsi:type="dcterms:W3CDTF">2016-11-14T17:04:20Z</dcterms:created>
  <dcterms:modified xsi:type="dcterms:W3CDTF">2016-11-20T10:25:31Z</dcterms:modified>
</cp:coreProperties>
</file>