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5" r:id="rId3"/>
    <p:sldId id="286" r:id="rId4"/>
    <p:sldId id="287" r:id="rId5"/>
    <p:sldId id="284" r:id="rId6"/>
    <p:sldId id="290" r:id="rId7"/>
    <p:sldId id="289" r:id="rId8"/>
    <p:sldId id="292" r:id="rId9"/>
    <p:sldId id="293" r:id="rId10"/>
    <p:sldId id="296" r:id="rId11"/>
    <p:sldId id="297" r:id="rId12"/>
    <p:sldId id="294" r:id="rId13"/>
    <p:sldId id="295" r:id="rId14"/>
    <p:sldId id="291" r:id="rId15"/>
    <p:sldId id="266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628800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Проект: </a:t>
            </a:r>
          </a:p>
          <a:p>
            <a:pPr algn="ctr"/>
            <a:r>
              <a:rPr lang="ru-RU" sz="4000" b="1" smtClean="0"/>
              <a:t>«Веселый счет</a:t>
            </a:r>
            <a:r>
              <a:rPr lang="ru-RU" sz="4000" b="1" dirty="0" smtClean="0"/>
              <a:t>»</a:t>
            </a:r>
          </a:p>
          <a:p>
            <a:pPr algn="ctr"/>
            <a:r>
              <a:rPr lang="ru-RU" sz="4000" b="1" dirty="0" smtClean="0"/>
              <a:t>1 класс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9492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выполнил:</a:t>
            </a:r>
          </a:p>
          <a:p>
            <a:r>
              <a:rPr lang="ru-RU" dirty="0" smtClean="0"/>
              <a:t>Ученик 1 класса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1905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476672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косу она похожа,</a:t>
            </a:r>
            <a:br>
              <a:rPr lang="ru-RU" dirty="0" smtClean="0"/>
            </a:br>
            <a:r>
              <a:rPr lang="ru-RU" dirty="0" smtClean="0"/>
              <a:t>Но косить траву не может-</a:t>
            </a:r>
            <a:br>
              <a:rPr lang="ru-RU" dirty="0" smtClean="0"/>
            </a:br>
            <a:r>
              <a:rPr lang="ru-RU" dirty="0" smtClean="0"/>
              <a:t>Не наточена совсем</a:t>
            </a:r>
            <a:br>
              <a:rPr lang="ru-RU" dirty="0" smtClean="0"/>
            </a:br>
            <a:r>
              <a:rPr lang="ru-RU" dirty="0" smtClean="0"/>
              <a:t>И не косит цифра </a:t>
            </a:r>
            <a:r>
              <a:rPr lang="ru-RU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Сколько в радуге цветов,</a:t>
            </a:r>
            <a:br>
              <a:rPr lang="ru-RU" dirty="0" smtClean="0"/>
            </a:br>
            <a:r>
              <a:rPr lang="ru-RU" dirty="0" smtClean="0"/>
              <a:t>Дней в неделе у китов.</a:t>
            </a:r>
            <a:br>
              <a:rPr lang="ru-RU" dirty="0" smtClean="0"/>
            </a:br>
            <a:r>
              <a:rPr lang="ru-RU" dirty="0" smtClean="0"/>
              <a:t>Гномиков у Белоснежки,</a:t>
            </a:r>
            <a:br>
              <a:rPr lang="ru-RU" dirty="0" smtClean="0"/>
            </a:br>
            <a:r>
              <a:rPr lang="ru-RU" dirty="0" smtClean="0"/>
              <a:t>Братьев-близнецов у пешки,</a:t>
            </a:r>
            <a:br>
              <a:rPr lang="ru-RU" dirty="0" smtClean="0"/>
            </a:br>
            <a:r>
              <a:rPr lang="ru-RU" dirty="0" smtClean="0"/>
              <a:t>Нот, что знают даже дети,</a:t>
            </a:r>
            <a:br>
              <a:rPr lang="ru-RU" dirty="0" smtClean="0"/>
            </a:br>
            <a:r>
              <a:rPr lang="ru-RU" dirty="0" smtClean="0"/>
              <a:t>И всего чудес на свете,</a:t>
            </a:r>
            <a:br>
              <a:rPr lang="ru-RU" dirty="0" smtClean="0"/>
            </a:br>
            <a:r>
              <a:rPr lang="ru-RU" dirty="0" smtClean="0"/>
              <a:t>Разобраться с этим всем</a:t>
            </a:r>
            <a:br>
              <a:rPr lang="ru-RU" dirty="0" smtClean="0"/>
            </a:br>
            <a:r>
              <a:rPr lang="ru-RU" dirty="0" smtClean="0"/>
              <a:t>Нам поможет цифра…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4725144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раз отмерь - 1 раз отрежь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Седьмая вода на киселе. 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Семеро одного не ждут.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1905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548680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Сколько </a:t>
            </a:r>
            <a:r>
              <a:rPr lang="ru-RU" dirty="0" smtClean="0"/>
              <a:t>ты имеешь ножек? -</a:t>
            </a:r>
            <a:br>
              <a:rPr lang="ru-RU" dirty="0" smtClean="0"/>
            </a:br>
            <a:r>
              <a:rPr lang="ru-RU" dirty="0" smtClean="0"/>
              <a:t>Осьминога тихо спросим.</a:t>
            </a:r>
            <a:br>
              <a:rPr lang="ru-RU" dirty="0" smtClean="0"/>
            </a:br>
            <a:r>
              <a:rPr lang="ru-RU" dirty="0" smtClean="0"/>
              <a:t>Тот ответить нам не сможет,</a:t>
            </a:r>
            <a:br>
              <a:rPr lang="ru-RU" dirty="0" smtClean="0"/>
            </a:br>
            <a:r>
              <a:rPr lang="ru-RU" dirty="0" smtClean="0"/>
              <a:t>Но и так мы знаем - </a:t>
            </a:r>
            <a:r>
              <a:rPr lang="ru-RU" dirty="0" smtClean="0"/>
              <a:t>...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Сколько на море ветров,</a:t>
            </a:r>
            <a:br>
              <a:rPr lang="ru-RU" dirty="0" smtClean="0"/>
            </a:br>
            <a:r>
              <a:rPr lang="ru-RU" dirty="0" smtClean="0"/>
              <a:t>И копыт у двух </a:t>
            </a:r>
            <a:r>
              <a:rPr lang="ru-RU" dirty="0" err="1" smtClean="0"/>
              <a:t>ослов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Щупалец у осьминога,</a:t>
            </a:r>
            <a:br>
              <a:rPr lang="ru-RU" dirty="0" smtClean="0"/>
            </a:br>
            <a:r>
              <a:rPr lang="ru-RU" dirty="0" smtClean="0"/>
              <a:t>И клыков у пары догов?</a:t>
            </a:r>
            <a:br>
              <a:rPr lang="ru-RU" dirty="0" smtClean="0"/>
            </a:br>
            <a:r>
              <a:rPr lang="ru-RU" dirty="0" smtClean="0"/>
              <a:t>Сколько ног у паука,</a:t>
            </a:r>
            <a:br>
              <a:rPr lang="ru-RU" dirty="0" smtClean="0"/>
            </a:br>
            <a:r>
              <a:rPr lang="ru-RU" dirty="0" smtClean="0"/>
              <a:t>Паука-крестовика?</a:t>
            </a:r>
            <a:br>
              <a:rPr lang="ru-RU" dirty="0" smtClean="0"/>
            </a:br>
            <a:r>
              <a:rPr lang="ru-RU" dirty="0" smtClean="0"/>
              <a:t>Если мы про это спросим</a:t>
            </a:r>
            <a:br>
              <a:rPr lang="ru-RU" dirty="0" smtClean="0"/>
            </a:br>
            <a:r>
              <a:rPr lang="ru-RU" dirty="0" smtClean="0"/>
              <a:t>Нам ответит цифра…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4653136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Весна да осень - на дню погод восемь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Осень - перемен восемь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Друзей два, а врагов восемь.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1905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620688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Глядела цифра в зеркало</a:t>
            </a:r>
            <a:br>
              <a:rPr lang="ru-RU" dirty="0" smtClean="0"/>
            </a:br>
            <a:r>
              <a:rPr lang="ru-RU" dirty="0" smtClean="0"/>
              <a:t>И о сестре мечтала.</a:t>
            </a:r>
            <a:br>
              <a:rPr lang="ru-RU" dirty="0" smtClean="0"/>
            </a:br>
            <a:r>
              <a:rPr lang="ru-RU" dirty="0" smtClean="0"/>
              <a:t>Но только свойства одного</a:t>
            </a:r>
            <a:br>
              <a:rPr lang="ru-RU" dirty="0" smtClean="0"/>
            </a:br>
            <a:r>
              <a:rPr lang="ru-RU" dirty="0" smtClean="0"/>
              <a:t>Его видать не знала.</a:t>
            </a:r>
            <a:br>
              <a:rPr lang="ru-RU" dirty="0" smtClean="0"/>
            </a:br>
            <a:r>
              <a:rPr lang="ru-RU" dirty="0" smtClean="0"/>
              <a:t>И получила двойника.</a:t>
            </a:r>
            <a:br>
              <a:rPr lang="ru-RU" dirty="0" smtClean="0"/>
            </a:br>
            <a:r>
              <a:rPr lang="ru-RU" dirty="0" smtClean="0"/>
              <a:t>Как капелька водицы</a:t>
            </a:r>
            <a:br>
              <a:rPr lang="ru-RU" dirty="0" smtClean="0"/>
            </a:br>
            <a:r>
              <a:rPr lang="ru-RU" dirty="0" smtClean="0"/>
              <a:t>Сестра похожа на нее.</a:t>
            </a:r>
            <a:br>
              <a:rPr lang="ru-RU" dirty="0" smtClean="0"/>
            </a:br>
            <a:r>
              <a:rPr lang="ru-RU" dirty="0" smtClean="0"/>
              <a:t>Да только вниз косица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Цифра шесть перевернулась,</a:t>
            </a:r>
            <a:br>
              <a:rPr lang="ru-RU" dirty="0" smtClean="0"/>
            </a:br>
            <a:r>
              <a:rPr lang="ru-RU" dirty="0" smtClean="0"/>
              <a:t>Новой цифрой обернулась!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4509120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Бык стоит девяносто рублей, спесивый человек и девяти копеек не стоит. 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Кошку девятая смерть донимает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Уступив однажды, девять раз останешься в выигрыше.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04664"/>
            <a:ext cx="1905000" cy="1905000"/>
          </a:xfrm>
          <a:prstGeom prst="rect">
            <a:avLst/>
          </a:prstGeom>
        </p:spPr>
      </p:pic>
      <p:pic>
        <p:nvPicPr>
          <p:cNvPr id="3" name="Рисунок 2" descr="фц4.png"/>
          <p:cNvPicPr>
            <a:picLocks noChangeAspect="1"/>
          </p:cNvPicPr>
          <p:nvPr/>
        </p:nvPicPr>
        <p:blipFill>
          <a:blip r:embed="rId4" cstate="print"/>
          <a:srcRect r="8298"/>
          <a:stretch>
            <a:fillRect/>
          </a:stretch>
        </p:blipFill>
        <p:spPr>
          <a:xfrm>
            <a:off x="6444208" y="404664"/>
            <a:ext cx="2286027" cy="2492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692696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оранжевый овал</a:t>
            </a:r>
            <a:br>
              <a:rPr lang="ru-RU" dirty="0" smtClean="0"/>
            </a:br>
            <a:r>
              <a:rPr lang="ru-RU" dirty="0" smtClean="0"/>
              <a:t>На листе нарисовал.</a:t>
            </a:r>
            <a:br>
              <a:rPr lang="ru-RU" dirty="0" smtClean="0"/>
            </a:br>
            <a:r>
              <a:rPr lang="ru-RU" dirty="0" smtClean="0"/>
              <a:t>У него большая роль,</a:t>
            </a:r>
            <a:br>
              <a:rPr lang="ru-RU" dirty="0" smtClean="0"/>
            </a:br>
            <a:r>
              <a:rPr lang="ru-RU" dirty="0" smtClean="0"/>
              <a:t>Так как это </a:t>
            </a:r>
            <a:r>
              <a:rPr lang="ru-RU" dirty="0" smtClean="0"/>
              <a:t>цифра…</a:t>
            </a:r>
          </a:p>
          <a:p>
            <a:endParaRPr lang="ru-RU" dirty="0" smtClean="0"/>
          </a:p>
          <a:p>
            <a:r>
              <a:rPr lang="ru-RU" dirty="0" smtClean="0"/>
              <a:t>Он похож на букву О,</a:t>
            </a:r>
            <a:br>
              <a:rPr lang="ru-RU" dirty="0" smtClean="0"/>
            </a:br>
            <a:r>
              <a:rPr lang="ru-RU" dirty="0" smtClean="0"/>
              <a:t>Он не значит ничего.</a:t>
            </a:r>
            <a:br>
              <a:rPr lang="ru-RU" dirty="0" smtClean="0"/>
            </a:br>
            <a:r>
              <a:rPr lang="ru-RU" dirty="0" smtClean="0"/>
              <a:t>Но любую цифру враз</a:t>
            </a:r>
            <a:br>
              <a:rPr lang="ru-RU" dirty="0" smtClean="0"/>
            </a:br>
            <a:r>
              <a:rPr lang="ru-RU" dirty="0" smtClean="0"/>
              <a:t>Увеличит в десять раз.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987824" y="4077072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Ноль без палочки</a:t>
            </a:r>
            <a:r>
              <a:rPr lang="ru-RU" dirty="0" smtClean="0"/>
              <a:t>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Ноль внимания</a:t>
            </a:r>
            <a:r>
              <a:rPr lang="ru-RU" dirty="0" smtClean="0"/>
              <a:t>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Сводить </a:t>
            </a:r>
            <a:r>
              <a:rPr lang="ru-RU" dirty="0" smtClean="0"/>
              <a:t>к нулю, свести к нулю.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49289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 информации</a:t>
            </a:r>
            <a:r>
              <a:rPr lang="ru-RU" dirty="0" smtClean="0"/>
              <a:t>:</a:t>
            </a:r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yandex.ru/images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Занимательная математика: Сост. У.Г. Бурлака, И.Н. Прокопенко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ывцу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36474" cy="6858000"/>
          </a:xfrm>
          <a:prstGeom prst="rect">
            <a:avLst/>
          </a:prstGeom>
        </p:spPr>
      </p:pic>
      <p:pic>
        <p:nvPicPr>
          <p:cNvPr id="2" name="Рисунок 1" descr="глобус.png"/>
          <p:cNvPicPr>
            <a:picLocks noChangeAspect="1"/>
          </p:cNvPicPr>
          <p:nvPr/>
        </p:nvPicPr>
        <p:blipFill>
          <a:blip r:embed="rId3" cstate="screen"/>
          <a:srcRect r="8285"/>
          <a:stretch>
            <a:fillRect/>
          </a:stretch>
        </p:blipFill>
        <p:spPr>
          <a:xfrm>
            <a:off x="-252536" y="3113584"/>
            <a:ext cx="3434189" cy="3744416"/>
          </a:xfrm>
          <a:prstGeom prst="rect">
            <a:avLst/>
          </a:prstGeom>
        </p:spPr>
      </p:pic>
      <p:pic>
        <p:nvPicPr>
          <p:cNvPr id="3" name="Рисунок 2" descr="фц4.png"/>
          <p:cNvPicPr>
            <a:picLocks noChangeAspect="1"/>
          </p:cNvPicPr>
          <p:nvPr/>
        </p:nvPicPr>
        <p:blipFill>
          <a:blip r:embed="rId4" cstate="print"/>
          <a:srcRect r="8298"/>
          <a:stretch>
            <a:fillRect/>
          </a:stretch>
        </p:blipFill>
        <p:spPr>
          <a:xfrm>
            <a:off x="6156176" y="0"/>
            <a:ext cx="2286027" cy="2492896"/>
          </a:xfrm>
          <a:prstGeom prst="rect">
            <a:avLst/>
          </a:prstGeom>
        </p:spPr>
      </p:pic>
      <p:pic>
        <p:nvPicPr>
          <p:cNvPr id="4" name="Рисунок 3" descr="стопка книг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679555"/>
            <a:ext cx="2508733" cy="2178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343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Картинки и фон-клетка активны.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2276872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980728"/>
            <a:ext cx="6048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Как только человек рождается в его жизни уже появляются  первые цифры: рост, вес. Математика нужна всем людям на земле. Без математики человек не сможет решать, мерить и считать. Невозможно построить дом, сосчитать деньги в кармане, измерить расстояние. Математика нужна в повседневной жизни: например, при кройке шитья, приготовления пищи или при денежных вопросах. Математика – наука точная!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548680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Цель проекта: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70892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Привить интерес к урокам математики</a:t>
            </a:r>
            <a:endParaRPr lang="ru-RU" sz="3200" dirty="0"/>
          </a:p>
        </p:txBody>
      </p:sp>
      <p:pic>
        <p:nvPicPr>
          <p:cNvPr id="5" name="Рисунок 4" descr="фц4.png"/>
          <p:cNvPicPr>
            <a:picLocks noChangeAspect="1"/>
          </p:cNvPicPr>
          <p:nvPr/>
        </p:nvPicPr>
        <p:blipFill>
          <a:blip r:embed="rId3" cstate="print"/>
          <a:srcRect r="8298"/>
          <a:stretch>
            <a:fillRect/>
          </a:stretch>
        </p:blipFill>
        <p:spPr>
          <a:xfrm>
            <a:off x="6857973" y="4149080"/>
            <a:ext cx="2286027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Ранним утром солнце всходит</a:t>
            </a:r>
          </a:p>
          <a:p>
            <a:r>
              <a:rPr lang="ru-RU" dirty="0" smtClean="0"/>
              <a:t>Сколько солнц над полем бродит?</a:t>
            </a:r>
            <a:endParaRPr lang="ru-RU" dirty="0"/>
          </a:p>
        </p:txBody>
      </p:sp>
      <p:pic>
        <p:nvPicPr>
          <p:cNvPr id="5" name="Рисунок 4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6672"/>
            <a:ext cx="1905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1628800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Стоит она среди листа</a:t>
            </a:r>
            <a:br>
              <a:rPr lang="ru-RU" dirty="0" smtClean="0"/>
            </a:br>
            <a:r>
              <a:rPr lang="ru-RU" dirty="0" smtClean="0"/>
              <a:t>Одна, когда тетрадь пуста.</a:t>
            </a:r>
            <a:br>
              <a:rPr lang="ru-RU" dirty="0" smtClean="0"/>
            </a:br>
            <a:r>
              <a:rPr lang="ru-RU" dirty="0" smtClean="0"/>
              <a:t>Задрав свой нос до потолка,</a:t>
            </a:r>
            <a:br>
              <a:rPr lang="ru-RU" dirty="0" smtClean="0"/>
            </a:br>
            <a:r>
              <a:rPr lang="ru-RU" dirty="0" smtClean="0"/>
              <a:t>Она бранит ученика.</a:t>
            </a:r>
            <a:br>
              <a:rPr lang="ru-RU" dirty="0" smtClean="0"/>
            </a:br>
            <a:r>
              <a:rPr lang="ru-RU" dirty="0" smtClean="0"/>
              <a:t>И словно цапля средь болот</a:t>
            </a:r>
            <a:br>
              <a:rPr lang="ru-RU" dirty="0" smtClean="0"/>
            </a:br>
            <a:r>
              <a:rPr lang="ru-RU" dirty="0" smtClean="0"/>
              <a:t>Его за лень она клюет.</a:t>
            </a:r>
            <a:br>
              <a:rPr lang="ru-RU" dirty="0" smtClean="0"/>
            </a:br>
            <a:r>
              <a:rPr lang="ru-RU" dirty="0" smtClean="0"/>
              <a:t>Хоть у нее одна нога</a:t>
            </a:r>
            <a:br>
              <a:rPr lang="ru-RU" dirty="0" smtClean="0"/>
            </a:br>
            <a:r>
              <a:rPr lang="ru-RU" dirty="0" smtClean="0"/>
              <a:t>Она стройна, горда, строга.</a:t>
            </a:r>
            <a:br>
              <a:rPr lang="ru-RU" dirty="0" smtClean="0"/>
            </a:br>
            <a:r>
              <a:rPr lang="ru-RU" dirty="0" smtClean="0"/>
              <a:t>Ни журавль то, ни синица.</a:t>
            </a:r>
            <a:br>
              <a:rPr lang="ru-RU" dirty="0" smtClean="0"/>
            </a:br>
            <a:r>
              <a:rPr lang="ru-RU" dirty="0" smtClean="0"/>
              <a:t>А всего лишь..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4797152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Один в поле не </a:t>
            </a:r>
            <a:r>
              <a:rPr lang="ru-RU" dirty="0" smtClean="0"/>
              <a:t>воин</a:t>
            </a:r>
          </a:p>
          <a:p>
            <a:endParaRPr lang="ru-RU" dirty="0" smtClean="0"/>
          </a:p>
          <a:p>
            <a:r>
              <a:rPr lang="ru-RU" dirty="0" smtClean="0"/>
              <a:t>Один ум хорошо, а два – лучше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Одна весна на Родине лучше, чем сто весен на чужбине.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36712"/>
            <a:ext cx="1905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33265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Лебедь плавает в тетрадке,</a:t>
            </a:r>
            <a:br>
              <a:rPr lang="ru-RU" dirty="0" smtClean="0"/>
            </a:br>
            <a:r>
              <a:rPr lang="ru-RU" dirty="0" smtClean="0"/>
              <a:t>Значит что-то не в порядке.</a:t>
            </a:r>
            <a:br>
              <a:rPr lang="ru-RU" dirty="0" smtClean="0"/>
            </a:br>
            <a:r>
              <a:rPr lang="ru-RU" dirty="0" smtClean="0"/>
              <a:t>Если ты совсем Незнайка,</a:t>
            </a:r>
            <a:br>
              <a:rPr lang="ru-RU" dirty="0" smtClean="0"/>
            </a:br>
            <a:r>
              <a:rPr lang="ru-RU" dirty="0" smtClean="0"/>
              <a:t>Цифру эту получай-ка.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184482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ушек на макушке,</a:t>
            </a:r>
            <a:br>
              <a:rPr lang="ru-RU" dirty="0" smtClean="0"/>
            </a:br>
            <a:r>
              <a:rPr lang="ru-RU" dirty="0" smtClean="0"/>
              <a:t>Сколько ног у пол-лягушки,</a:t>
            </a:r>
            <a:br>
              <a:rPr lang="ru-RU" dirty="0" smtClean="0"/>
            </a:br>
            <a:r>
              <a:rPr lang="ru-RU" dirty="0" smtClean="0"/>
              <a:t>Сколько у сома усов </a:t>
            </a:r>
            <a:br>
              <a:rPr lang="ru-RU" dirty="0" smtClean="0"/>
            </a:br>
            <a:r>
              <a:rPr lang="ru-RU" dirty="0" smtClean="0"/>
              <a:t>У планеты полюсов,</a:t>
            </a:r>
            <a:br>
              <a:rPr lang="ru-RU" dirty="0" smtClean="0"/>
            </a:br>
            <a:r>
              <a:rPr lang="ru-RU" dirty="0" smtClean="0"/>
              <a:t>Сколько в целом половинок,</a:t>
            </a:r>
            <a:br>
              <a:rPr lang="ru-RU" dirty="0" smtClean="0"/>
            </a:br>
            <a:r>
              <a:rPr lang="ru-RU" dirty="0" smtClean="0"/>
              <a:t>В паре - новеньких ботинок,</a:t>
            </a:r>
            <a:br>
              <a:rPr lang="ru-RU" dirty="0" smtClean="0"/>
            </a:br>
            <a:r>
              <a:rPr lang="ru-RU" dirty="0" smtClean="0"/>
              <a:t>И передних лап у льва</a:t>
            </a:r>
            <a:br>
              <a:rPr lang="ru-RU" dirty="0" smtClean="0"/>
            </a:br>
            <a:r>
              <a:rPr lang="ru-RU" dirty="0" smtClean="0"/>
              <a:t>Знает только цифра…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4725144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Два медведя в одной берлоге не </a:t>
            </a:r>
            <a:r>
              <a:rPr lang="ru-RU" dirty="0" smtClean="0"/>
              <a:t>уживутся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Два сапога — пара, и оба на левую ногу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Два часа собирался, два часа умывался, час утирался, сутки одевался.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1905000" cy="1905000"/>
          </a:xfrm>
          <a:prstGeom prst="rect">
            <a:avLst/>
          </a:prstGeom>
        </p:spPr>
      </p:pic>
      <p:pic>
        <p:nvPicPr>
          <p:cNvPr id="4" name="Рисунок 3" descr="фц4.png"/>
          <p:cNvPicPr>
            <a:picLocks noChangeAspect="1"/>
          </p:cNvPicPr>
          <p:nvPr/>
        </p:nvPicPr>
        <p:blipFill>
          <a:blip r:embed="rId4" cstate="print"/>
          <a:srcRect r="8298"/>
          <a:stretch>
            <a:fillRect/>
          </a:stretch>
        </p:blipFill>
        <p:spPr>
          <a:xfrm>
            <a:off x="6660232" y="476672"/>
            <a:ext cx="2286027" cy="2492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692696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Вслед за двойкой, подскажи —</a:t>
            </a:r>
            <a:br>
              <a:rPr lang="ru-RU" dirty="0" smtClean="0"/>
            </a:br>
            <a:r>
              <a:rPr lang="ru-RU" dirty="0" smtClean="0"/>
              <a:t>Разместилась цифра</a:t>
            </a:r>
            <a:r>
              <a:rPr lang="ru-RU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Сколько месяцев в зиме,</a:t>
            </a:r>
            <a:br>
              <a:rPr lang="ru-RU" dirty="0" smtClean="0"/>
            </a:br>
            <a:r>
              <a:rPr lang="ru-RU" dirty="0" smtClean="0"/>
              <a:t>В лете, в осени, в весне,</a:t>
            </a:r>
            <a:br>
              <a:rPr lang="ru-RU" dirty="0" smtClean="0"/>
            </a:br>
            <a:r>
              <a:rPr lang="ru-RU" dirty="0" smtClean="0"/>
              <a:t>Сколько глаз у светофора,</a:t>
            </a:r>
            <a:br>
              <a:rPr lang="ru-RU" dirty="0" smtClean="0"/>
            </a:br>
            <a:r>
              <a:rPr lang="ru-RU" dirty="0" smtClean="0"/>
              <a:t>Баз на поле для бейсбола,</a:t>
            </a:r>
            <a:br>
              <a:rPr lang="ru-RU" dirty="0" smtClean="0"/>
            </a:br>
            <a:r>
              <a:rPr lang="ru-RU" dirty="0" smtClean="0"/>
              <a:t>Граней у спортивной шпаги</a:t>
            </a:r>
            <a:br>
              <a:rPr lang="ru-RU" dirty="0" smtClean="0"/>
            </a:br>
            <a:r>
              <a:rPr lang="ru-RU" dirty="0" smtClean="0"/>
              <a:t>И полос на нашем флаге,</a:t>
            </a:r>
            <a:br>
              <a:rPr lang="ru-RU" dirty="0" smtClean="0"/>
            </a:br>
            <a:r>
              <a:rPr lang="ru-RU" dirty="0" smtClean="0"/>
              <a:t>Что нам кто ни говори,</a:t>
            </a:r>
            <a:br>
              <a:rPr lang="ru-RU" dirty="0" smtClean="0"/>
            </a:br>
            <a:r>
              <a:rPr lang="ru-RU" dirty="0" smtClean="0"/>
              <a:t>Знает правду цифра…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4509120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Заблудиться в трёх соснах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Не узнавай друга в три дня - узнавай в три </a:t>
            </a:r>
            <a:r>
              <a:rPr lang="ru-RU" dirty="0" smtClean="0"/>
              <a:t>года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Где двое стоят, тут третьему дела нет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1905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332656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лапок у мангуста,</a:t>
            </a:r>
            <a:br>
              <a:rPr lang="ru-RU" dirty="0" smtClean="0"/>
            </a:br>
            <a:r>
              <a:rPr lang="ru-RU" dirty="0" smtClean="0"/>
              <a:t>Лепестков в цветке капусты,</a:t>
            </a:r>
            <a:br>
              <a:rPr lang="ru-RU" dirty="0" smtClean="0"/>
            </a:br>
            <a:r>
              <a:rPr lang="ru-RU" dirty="0" smtClean="0"/>
              <a:t>Пальцев на куриной ножке</a:t>
            </a:r>
            <a:br>
              <a:rPr lang="ru-RU" dirty="0" smtClean="0"/>
            </a:br>
            <a:r>
              <a:rPr lang="ru-RU" dirty="0" smtClean="0"/>
              <a:t>И на задней лапе кошки,</a:t>
            </a:r>
            <a:br>
              <a:rPr lang="ru-RU" dirty="0" smtClean="0"/>
            </a:br>
            <a:r>
              <a:rPr lang="ru-RU" dirty="0" smtClean="0"/>
              <a:t>Рук у Тани вместе с Петей</a:t>
            </a:r>
            <a:br>
              <a:rPr lang="ru-RU" dirty="0" smtClean="0"/>
            </a:br>
            <a:r>
              <a:rPr lang="ru-RU" dirty="0" smtClean="0"/>
              <a:t>И сторон всего на свете</a:t>
            </a:r>
            <a:br>
              <a:rPr lang="ru-RU" dirty="0" smtClean="0"/>
            </a:br>
            <a:r>
              <a:rPr lang="ru-RU" dirty="0" smtClean="0"/>
              <a:t>Да и океанов в мире,</a:t>
            </a:r>
            <a:br>
              <a:rPr lang="ru-RU" dirty="0" smtClean="0"/>
            </a:br>
            <a:r>
              <a:rPr lang="ru-RU" dirty="0" smtClean="0"/>
              <a:t>Знает циферка</a:t>
            </a:r>
            <a:r>
              <a:rPr lang="ru-RU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То ли цифра, то ли вилка,</a:t>
            </a:r>
            <a:br>
              <a:rPr lang="ru-RU" dirty="0" smtClean="0"/>
            </a:br>
            <a:r>
              <a:rPr lang="ru-RU" dirty="0" smtClean="0"/>
              <a:t>То ли двух дорог развилка.</a:t>
            </a:r>
            <a:br>
              <a:rPr lang="ru-RU" dirty="0" smtClean="0"/>
            </a:br>
            <a:r>
              <a:rPr lang="ru-RU" dirty="0" smtClean="0"/>
              <a:t>В ученической тетради</a:t>
            </a:r>
            <a:br>
              <a:rPr lang="ru-RU" dirty="0" smtClean="0"/>
            </a:br>
            <a:r>
              <a:rPr lang="ru-RU" dirty="0" smtClean="0"/>
              <a:t>Знаю точно — все ей рады.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4797152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Конь о четырех ногах, да и тот спотыкается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Без четырёх углов изба не рубится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На все четыре стороны.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1905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548680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Сочинение у нас,</a:t>
            </a:r>
            <a:br>
              <a:rPr lang="ru-RU" dirty="0" smtClean="0"/>
            </a:br>
            <a:r>
              <a:rPr lang="ru-RU" dirty="0" smtClean="0"/>
              <a:t>И готовился весь класс.</a:t>
            </a:r>
            <a:br>
              <a:rPr lang="ru-RU" dirty="0" smtClean="0"/>
            </a:br>
            <a:r>
              <a:rPr lang="ru-RU" dirty="0" smtClean="0"/>
              <a:t>У отличников опять</a:t>
            </a:r>
            <a:br>
              <a:rPr lang="ru-RU" dirty="0" smtClean="0"/>
            </a:br>
            <a:r>
              <a:rPr lang="ru-RU" dirty="0" smtClean="0"/>
              <a:t>В дневниках лишь </a:t>
            </a:r>
            <a:r>
              <a:rPr lang="ru-RU" dirty="0" smtClean="0"/>
              <a:t>цифра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Удивительный значок!</a:t>
            </a:r>
            <a:br>
              <a:rPr lang="ru-RU" dirty="0" smtClean="0"/>
            </a:br>
            <a:r>
              <a:rPr lang="ru-RU" dirty="0" smtClean="0"/>
              <a:t>Это серп или крючок?</a:t>
            </a:r>
            <a:br>
              <a:rPr lang="ru-RU" dirty="0" smtClean="0"/>
            </a:br>
            <a:r>
              <a:rPr lang="ru-RU" dirty="0" smtClean="0"/>
              <a:t>Можно ковшиком назвать…</a:t>
            </a:r>
            <a:br>
              <a:rPr lang="ru-RU" dirty="0" smtClean="0"/>
            </a:br>
            <a:r>
              <a:rPr lang="ru-RU" dirty="0" smtClean="0"/>
              <a:t>Нет! Ведь это цифра «пять»!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4005064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Нужен, как телеге пятое колесо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Дорогой пять, а прямо десять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Свинья мне не брат, а пять рублей не деньги.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48680"/>
            <a:ext cx="1905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920" y="764704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Отгадайте-ка, ребятки,</a:t>
            </a:r>
            <a:br>
              <a:rPr lang="ru-RU" dirty="0" smtClean="0"/>
            </a:br>
            <a:r>
              <a:rPr lang="ru-RU" dirty="0" smtClean="0"/>
              <a:t>Что за цифра-акробатка?</a:t>
            </a:r>
            <a:br>
              <a:rPr lang="ru-RU" dirty="0" smtClean="0"/>
            </a:br>
            <a:r>
              <a:rPr lang="ru-RU" dirty="0" smtClean="0"/>
              <a:t>Если на голову встанет,</a:t>
            </a:r>
            <a:br>
              <a:rPr lang="ru-RU" dirty="0" smtClean="0"/>
            </a:br>
            <a:r>
              <a:rPr lang="ru-RU" dirty="0" smtClean="0"/>
              <a:t>Ровно на три больше станет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Сколько букв есть у дракона</a:t>
            </a:r>
            <a:br>
              <a:rPr lang="ru-RU" dirty="0" smtClean="0"/>
            </a:br>
            <a:r>
              <a:rPr lang="ru-RU" dirty="0" smtClean="0"/>
              <a:t>И нулей у миллиона,</a:t>
            </a:r>
            <a:br>
              <a:rPr lang="ru-RU" dirty="0" smtClean="0"/>
            </a:br>
            <a:r>
              <a:rPr lang="ru-RU" dirty="0" smtClean="0"/>
              <a:t>Разных шахматных фигур,</a:t>
            </a:r>
            <a:br>
              <a:rPr lang="ru-RU" dirty="0" smtClean="0"/>
            </a:br>
            <a:r>
              <a:rPr lang="ru-RU" dirty="0" smtClean="0"/>
              <a:t>Крыльев у трех белых кур,</a:t>
            </a:r>
            <a:br>
              <a:rPr lang="ru-RU" dirty="0" smtClean="0"/>
            </a:br>
            <a:r>
              <a:rPr lang="ru-RU" dirty="0" smtClean="0"/>
              <a:t>Ног у майского жука</a:t>
            </a:r>
            <a:br>
              <a:rPr lang="ru-RU" dirty="0" smtClean="0"/>
            </a:br>
            <a:r>
              <a:rPr lang="ru-RU" dirty="0" smtClean="0"/>
              <a:t>И сторон у сундука.</a:t>
            </a:r>
            <a:br>
              <a:rPr lang="ru-RU" dirty="0" smtClean="0"/>
            </a:br>
            <a:r>
              <a:rPr lang="ru-RU" dirty="0" smtClean="0"/>
              <a:t>Коль не можем сами счесть,</a:t>
            </a:r>
            <a:br>
              <a:rPr lang="ru-RU" dirty="0" smtClean="0"/>
            </a:br>
            <a:r>
              <a:rPr lang="ru-RU" dirty="0" smtClean="0"/>
              <a:t>Нам подскажет цифра…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4797152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кого шесть детей, у того в шести местах богатство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Шестое чувство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Предателю – шесть ударов палками.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2369ce63cb853ab55ab9c46ddff1e07ab0203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391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Александр</cp:lastModifiedBy>
  <cp:revision>59</cp:revision>
  <dcterms:created xsi:type="dcterms:W3CDTF">2014-05-19T10:12:31Z</dcterms:created>
  <dcterms:modified xsi:type="dcterms:W3CDTF">2016-10-23T14:32:28Z</dcterms:modified>
</cp:coreProperties>
</file>