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3E22D-60A4-419C-A025-F6C4D249B293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E19EB-C5AD-4089-A86C-3B23D9AC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cthat-v-skole.ru/biblioteka/prezentatsi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620688"/>
            <a:ext cx="5940152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Лошадиный праздник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84482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Подготовили ученики 4 б класса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Лошадиный праздник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700808"/>
            <a:ext cx="6400800" cy="446449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31 августа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приходится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любимый праздник всех лошадников - День Флора и Лавра, почитавшихся на Руси как покровители лошадей. В день Фрола и Лавра, так называемый День лошади или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конский праздник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 лошадям всегда относились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по-особенному.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H:\статьи для учат в школе\Картинки\Скриншоты презентаций\лошадь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772816"/>
            <a:ext cx="2312195" cy="30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Лошадиный праздник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	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14096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Значение </a:t>
            </a:r>
            <a:r>
              <a:rPr lang="ru-RU" sz="2400" dirty="0"/>
              <a:t>лошади в истории трудно переоценить: эти животные сыграли большую роль в жизни людей всех стран и сословий. Кони -  частые герои песен, сказок и легенд. </a:t>
            </a:r>
          </a:p>
        </p:txBody>
      </p:sp>
      <p:pic>
        <p:nvPicPr>
          <p:cNvPr id="26626" name="Picture 2" descr="http://2017gody.com/wp-content/uploads/2016/02/animal_horse_30-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97152"/>
            <a:ext cx="288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breedinfo.ru/uploads/posts/2016-03/10_ho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s://im2-tub-ru.yandex.net/i?id=6ab9e0069c155b3c1cf688075ea86064&amp;n=33&amp;h=225&amp;w=3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268760"/>
            <a:ext cx="264829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storage.surfingbird.ru/l/13/9/17/20/r2_www.go2life.net_1321742867_ronceval_60_771aeb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268760"/>
            <a:ext cx="18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140968"/>
            <a:ext cx="6544816" cy="446449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 smtClean="0">
                <a:solidFill>
                  <a:schemeClr val="tx1"/>
                </a:solidFill>
              </a:rPr>
              <a:t>Прекрасна лошадь, в стойле стоящая,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Прекрасна лошадь, по лугу летящая,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Прекрасен табун, в поле пасущийся,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Прекрасен жеребёнок,</a:t>
            </a:r>
          </a:p>
          <a:p>
            <a:pPr algn="l"/>
            <a:r>
              <a:rPr lang="ru-RU" sz="9600" b="1" dirty="0">
                <a:solidFill>
                  <a:schemeClr val="tx1"/>
                </a:solidFill>
              </a:rPr>
              <a:t> </a:t>
            </a:r>
            <a:r>
              <a:rPr lang="ru-RU" sz="9600" b="1" dirty="0" smtClean="0">
                <a:solidFill>
                  <a:schemeClr val="tx1"/>
                </a:solidFill>
              </a:rPr>
              <a:t>                   по поляне несущийся...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Лошадь, природы </a:t>
            </a:r>
            <a:r>
              <a:rPr lang="ru-RU" sz="9600" b="1" dirty="0" err="1" smtClean="0">
                <a:solidFill>
                  <a:schemeClr val="tx1"/>
                </a:solidFill>
              </a:rPr>
              <a:t>созданье</a:t>
            </a:r>
            <a:r>
              <a:rPr lang="ru-RU" sz="9600" b="1" dirty="0" smtClean="0">
                <a:solidFill>
                  <a:schemeClr val="tx1"/>
                </a:solidFill>
              </a:rPr>
              <a:t> чудесное,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С тобой единение чувствую тесное...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Четыре копыта, подковы несущие,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Мягкие губы, сахар берущие...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Глаза лошадиные в душу заглянут,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>От глаз лошадиных печали увянут.</a:t>
            </a:r>
            <a:br>
              <a:rPr lang="ru-RU" sz="9600" b="1" dirty="0" smtClean="0">
                <a:solidFill>
                  <a:schemeClr val="tx1"/>
                </a:solidFill>
              </a:rPr>
            </a:br>
            <a:endParaRPr lang="ru-RU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77281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	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27687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https://yandex.ru/images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http://ucthat-v-skole.ru/biblioteka/prezentatsii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27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Лошадиный праздник</vt:lpstr>
      <vt:lpstr>Лошадиный праздник</vt:lpstr>
      <vt:lpstr>Лошадиный праздник</vt:lpstr>
      <vt:lpstr>Слайд 4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Лошадиный праздник</dc:title>
  <dc:creator>Александр</dc:creator>
  <cp:keywords>Лошадиный праздник;шаблон</cp:keywords>
  <cp:lastModifiedBy>Александр</cp:lastModifiedBy>
  <cp:revision>16</cp:revision>
  <dcterms:created xsi:type="dcterms:W3CDTF">2016-11-20T14:45:51Z</dcterms:created>
  <dcterms:modified xsi:type="dcterms:W3CDTF">2016-11-22T17:23:36Z</dcterms:modified>
</cp:coreProperties>
</file>