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4" r:id="rId3"/>
    <p:sldId id="325" r:id="rId4"/>
    <p:sldId id="326" r:id="rId5"/>
    <p:sldId id="259" r:id="rId6"/>
    <p:sldId id="327" r:id="rId7"/>
    <p:sldId id="260" r:id="rId8"/>
    <p:sldId id="328" r:id="rId9"/>
    <p:sldId id="261" r:id="rId10"/>
    <p:sldId id="329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3" autoAdjust="0"/>
    <p:restoredTop sz="94660"/>
  </p:normalViewPr>
  <p:slideViewPr>
    <p:cSldViewPr>
      <p:cViewPr>
        <p:scale>
          <a:sx n="76" d="100"/>
          <a:sy n="76" d="100"/>
        </p:scale>
        <p:origin x="-86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6BDCE2-7333-44CD-B7C3-A3457C38FACC}" type="datetimeFigureOut">
              <a:rPr lang="ru-RU"/>
              <a:pPr>
                <a:defRPr/>
              </a:pPr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ED447E-AD90-40BA-A582-9C1FA9B04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497F92-82AC-4E2D-9473-DB0E86CC81F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BCFD54-B13E-46B7-AB8E-0AFF6B5B4C0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6DC6A-BE4C-4463-AD6E-A9653BB8FF0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9A27C-F883-4375-9274-48D13D65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6B6A2-DD6B-4B21-90C7-D17479F39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8EFCB-4F06-4C43-B7AA-15745D7B3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4066-7DEE-445E-9B71-CAED1834D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D9D4-47F5-4B30-8136-699C747BD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4D237-01E7-41A2-A6E2-69C756973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6927A-D960-4CB9-BEBE-8E6D8B39E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FE8C-4D67-4E1F-8E73-A148E6BE0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12D0-5E7F-404D-92AB-828B006D1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82F3-8CF2-400A-B448-1039320EA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5CDA-C890-4A85-ADB1-372FC55D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9B55197-9D96-4721-8786-A4FDF85C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8135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>
                <a:solidFill>
                  <a:srgbClr val="C00000"/>
                </a:solidFill>
              </a:rPr>
              <a:t>Сказка про книжку</a:t>
            </a:r>
          </a:p>
        </p:txBody>
      </p:sp>
      <p:pic>
        <p:nvPicPr>
          <p:cNvPr id="2051" name="Picture 5" descr="books-clipa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88" y="3929063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2967038"/>
            <a:ext cx="7858125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Библиотечный урок</a:t>
            </a:r>
            <a:b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«История создания  книги»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Книги из папируса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7715250" cy="7524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На листах папируса писали палочками</a:t>
            </a:r>
            <a:r>
              <a:rPr lang="en-US" altLang="ru-RU" sz="2000" b="1" smtClean="0"/>
              <a:t>. </a:t>
            </a:r>
            <a:r>
              <a:rPr lang="ru-RU" altLang="ru-RU" sz="2000" b="1" smtClean="0"/>
              <a:t>Листы склеивали и получалась книга в виде длинного свитка</a:t>
            </a:r>
            <a:r>
              <a:rPr lang="en-US" altLang="ru-RU" sz="2000" b="1" smtClean="0"/>
              <a:t>. </a:t>
            </a:r>
            <a:r>
              <a:rPr lang="ru-RU" altLang="ru-RU" sz="2000" b="1" smtClean="0"/>
              <a:t>Обычно длинной около 6 метров</a:t>
            </a:r>
            <a:r>
              <a:rPr lang="en-US" altLang="ru-RU" sz="2000" b="1" smtClean="0"/>
              <a:t>.</a:t>
            </a:r>
            <a:r>
              <a:rPr lang="ru-RU" altLang="ru-RU" sz="2000" b="1" smtClean="0"/>
              <a:t> После чтения свиток сворачивали и хранили в особом футляре</a:t>
            </a:r>
            <a:r>
              <a:rPr lang="en-US" altLang="ru-RU" sz="2000" b="1" smtClean="0"/>
              <a:t>.</a:t>
            </a:r>
            <a:endParaRPr lang="ru-RU" altLang="ru-RU" sz="2000" b="1" smtClean="0"/>
          </a:p>
        </p:txBody>
      </p:sp>
      <p:pic>
        <p:nvPicPr>
          <p:cNvPr id="11268" name="Picture 6" descr="http://im0-tub-ru.yandex.net/i?id=296531286-6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263" y="1844675"/>
            <a:ext cx="3675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http://im6-tub-ru.yandex.net/i?id=339115759-05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1700213"/>
            <a:ext cx="34559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Древняя Греция  </a:t>
            </a:r>
            <a: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  <a:t/>
            </a:r>
            <a:br>
              <a:rPr lang="ru-RU" b="1" kern="10" dirty="0" smtClean="0">
                <a:ln w="9525" cmpd="sng">
                  <a:solidFill>
                    <a:srgbClr val="000080"/>
                  </a:solidFill>
                  <a:prstDash val="solid"/>
                  <a:round/>
                  <a:headEnd/>
                  <a:tailEnd/>
                </a:ln>
                <a:solidFill>
                  <a:srgbClr val="FFFF00"/>
                </a:solidFill>
                <a:cs typeface="Arial"/>
              </a:rPr>
            </a:br>
            <a:endParaRPr lang="ru-RU" dirty="0"/>
          </a:p>
        </p:txBody>
      </p:sp>
      <p:sp>
        <p:nvSpPr>
          <p:cNvPr id="12291" name="Содержимое 6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Теперь мы с вами находимся в Древней Греции. Здесь появилась книга из ПЕРГАМЕНТА. И надо сказать, что она уже была похожа на нашу с вами современную книгу.</a:t>
            </a:r>
          </a:p>
        </p:txBody>
      </p:sp>
      <p:pic>
        <p:nvPicPr>
          <p:cNvPr id="12292" name="Picture 11" descr="photo_lg_athen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2708275"/>
            <a:ext cx="5705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Книга из пергамента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771525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В древнем городе ПЕРГАМ, откуда и пошло само название материала, пергамент выделывали из шкур животных. На изделие одной такой книги уходило целое стадо баранов. Писали её от руки несколько лет. Были они очень дорогие.</a:t>
            </a:r>
          </a:p>
        </p:txBody>
      </p:sp>
      <p:pic>
        <p:nvPicPr>
          <p:cNvPr id="13316" name="Picture 5" descr="http://s41.radikal.ru/i094/1007/a4/09d7ffdd0f6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773238"/>
            <a:ext cx="43053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http://im2-tub-ru.yandex.net/i?id=474397424-69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773238"/>
            <a:ext cx="25019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Древний Китай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Наш путь пролегает через удивительную страну – Древний Китай, подарившую миру множество изобретений в том числе и бумагу.</a:t>
            </a:r>
          </a:p>
        </p:txBody>
      </p:sp>
      <p:pic>
        <p:nvPicPr>
          <p:cNvPr id="14340" name="Picture 4" descr="115_guifang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2852738"/>
            <a:ext cx="3282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ttp://www.arira.ru/files/images/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2852738"/>
            <a:ext cx="4305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77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b="1"/>
              <a:t> </a:t>
            </a:r>
          </a:p>
        </p:txBody>
      </p:sp>
      <p:sp>
        <p:nvSpPr>
          <p:cNvPr id="15363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Изготовление бумаги</a:t>
            </a:r>
          </a:p>
        </p:txBody>
      </p:sp>
      <p:sp>
        <p:nvSpPr>
          <p:cNvPr id="15364" name="Содержимое 5"/>
          <p:cNvSpPr>
            <a:spLocks noGrp="1"/>
          </p:cNvSpPr>
          <p:nvPr>
            <p:ph idx="1"/>
          </p:nvPr>
        </p:nvSpPr>
        <p:spPr>
          <a:xfrm>
            <a:off x="457200" y="5084763"/>
            <a:ext cx="771525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Считается, что изобрёл бумагу китайский ученый по имени Цай Лунь. Он сделал клейкую массу из бамбука и воды, раскатал её в плоский лист и оставил этот лист сушиться на солнце.  Секрет изготовления бумаги хранили китайцами почти пять столетий.</a:t>
            </a:r>
          </a:p>
        </p:txBody>
      </p:sp>
      <p:pic>
        <p:nvPicPr>
          <p:cNvPr id="15365" name="Picture 6" descr="http://im4-tub-ru.yandex.net/i?id=451715385-46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1484313"/>
            <a:ext cx="2311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im8-tub-ru.yandex.net/i?id=114639814-37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8575" y="1484313"/>
            <a:ext cx="2217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im0-tub-ru.yandex.net/i?id=471384934-59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1484313"/>
            <a:ext cx="2195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79388" y="472440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Первый этап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3492500" y="4652963"/>
            <a:ext cx="1871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Второй этап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6804025" y="458152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/>
              <a:t>Третий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Германия</a:t>
            </a: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86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Приглашаю вас отправиться в Германию. Ведь именно в этой стране был изобретён первый ПЕЧАТНЫЙ СТАНОК.</a:t>
            </a:r>
          </a:p>
        </p:txBody>
      </p:sp>
      <p:pic>
        <p:nvPicPr>
          <p:cNvPr id="16388" name="Picture 4" descr="майнц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2182813"/>
            <a:ext cx="482758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defRPr/>
            </a:pPr>
            <a:r>
              <a:rPr lang="ru-RU" sz="4000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Изобретение первого печатного станка</a:t>
            </a:r>
            <a:r>
              <a:rPr lang="ru-RU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CFFFF"/>
                </a:solidFill>
                <a:cs typeface="Arial"/>
              </a:rPr>
              <a:t/>
            </a:r>
            <a:br>
              <a:rPr lang="ru-RU" b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CCFFFF"/>
                </a:solidFill>
                <a:cs typeface="Arial"/>
              </a:rPr>
            </a:br>
            <a:endParaRPr lang="ru-RU" dirty="0"/>
          </a:p>
        </p:txBody>
      </p:sp>
      <p:pic>
        <p:nvPicPr>
          <p:cNvPr id="17411" name="Picture 11" descr="Иоганн Гутенбер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84238" y="1628775"/>
            <a:ext cx="3254375" cy="4176713"/>
          </a:xfrm>
        </p:spPr>
      </p:pic>
      <p:pic>
        <p:nvPicPr>
          <p:cNvPr id="17412" name="Picture 8" descr="image11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9513" y="1773238"/>
            <a:ext cx="3644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78155" y="6021288"/>
            <a:ext cx="265194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Гуттенберг Иоганн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0112" y="5877272"/>
            <a:ext cx="2952328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Печатный станок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5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5288" y="2260600"/>
            <a:ext cx="8424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1843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Киевская Русь</a:t>
            </a:r>
          </a:p>
        </p:txBody>
      </p:sp>
      <p:sp>
        <p:nvSpPr>
          <p:cNvPr id="18437" name="Содержимое 4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2144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Здесь начали писать на бересте. </a:t>
            </a:r>
          </a:p>
          <a:p>
            <a:pPr algn="ctr">
              <a:buFontTx/>
              <a:buNone/>
            </a:pPr>
            <a:r>
              <a:rPr lang="ru-RU" altLang="ru-RU" sz="2000" b="1" smtClean="0"/>
              <a:t>Появились берестяные книги.</a:t>
            </a:r>
          </a:p>
        </p:txBody>
      </p:sp>
      <p:pic>
        <p:nvPicPr>
          <p:cNvPr id="18438" name="Picture 8" descr="539123a81bb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2133600"/>
            <a:ext cx="5715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Берестяная книга</a:t>
            </a:r>
          </a:p>
        </p:txBody>
      </p:sp>
      <p:sp>
        <p:nvSpPr>
          <p:cNvPr id="19459" name="Содержимое 6"/>
          <p:cNvSpPr>
            <a:spLocks noGrp="1"/>
          </p:cNvSpPr>
          <p:nvPr>
            <p:ph idx="1"/>
          </p:nvPr>
        </p:nvSpPr>
        <p:spPr>
          <a:xfrm>
            <a:off x="684213" y="5661025"/>
            <a:ext cx="7416800" cy="465138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В Древней Руси писали на берёзовой коре – БЕРЕСТЕ. Буквы на бересте процарапывались острым железным стержнем</a:t>
            </a:r>
            <a:r>
              <a:rPr lang="ru-RU" altLang="ru-RU" sz="2000" smtClean="0"/>
              <a:t>.</a:t>
            </a:r>
          </a:p>
        </p:txBody>
      </p:sp>
      <p:pic>
        <p:nvPicPr>
          <p:cNvPr id="19460" name="Picture 7" descr="http://im5-tub-ru.yandex.net/i?id=541084742-56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628775"/>
            <a:ext cx="59912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1188" y="2260600"/>
            <a:ext cx="820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.</a:t>
            </a:r>
          </a:p>
        </p:txBody>
      </p:sp>
      <p:sp>
        <p:nvSpPr>
          <p:cNvPr id="2048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Бумажная книга на Руси</a:t>
            </a:r>
          </a:p>
        </p:txBody>
      </p:sp>
      <p:sp>
        <p:nvSpPr>
          <p:cNvPr id="20484" name="Содержимое 4"/>
          <p:cNvSpPr>
            <a:spLocks noGrp="1"/>
          </p:cNvSpPr>
          <p:nvPr>
            <p:ph idx="1"/>
          </p:nvPr>
        </p:nvSpPr>
        <p:spPr>
          <a:xfrm>
            <a:off x="457200" y="5084763"/>
            <a:ext cx="8229600" cy="1041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Позднее создавали книги из бумаги, но они были рукописными, а не печатными. Их многие месяцы переписывали от руки особые переписчики – писцы. Рукописных книг было мало, и стоили они дорого. </a:t>
            </a:r>
          </a:p>
        </p:txBody>
      </p:sp>
      <p:pic>
        <p:nvPicPr>
          <p:cNvPr id="20485" name="Picture 4" descr="книга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773238"/>
            <a:ext cx="2813050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книга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4663" y="1700213"/>
            <a:ext cx="40386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56500" y="4293096"/>
            <a:ext cx="292810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Первая рукописная книга</a:t>
            </a:r>
          </a:p>
          <a:p>
            <a:pPr algn="ctr">
              <a:defRPr/>
            </a:pPr>
            <a:r>
              <a:rPr lang="ru-RU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Остромирово Евангелие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Сказочный маршрут</a:t>
            </a:r>
          </a:p>
        </p:txBody>
      </p:sp>
      <p:pic>
        <p:nvPicPr>
          <p:cNvPr id="3075" name="Picture 6" descr="mir_fi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9338" y="1600200"/>
            <a:ext cx="7045325" cy="4525963"/>
          </a:xfrm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857625" y="3071813"/>
            <a:ext cx="288925" cy="287337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4000500" y="27146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000500" y="242887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643438" y="21431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715000" y="2714625"/>
            <a:ext cx="288925" cy="2873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Печатная книга</a:t>
            </a:r>
          </a:p>
        </p:txBody>
      </p:sp>
      <p:sp>
        <p:nvSpPr>
          <p:cNvPr id="21507" name="Содержимое 4"/>
          <p:cNvSpPr>
            <a:spLocks noGrp="1"/>
          </p:cNvSpPr>
          <p:nvPr>
            <p:ph idx="1"/>
          </p:nvPr>
        </p:nvSpPr>
        <p:spPr>
          <a:xfrm>
            <a:off x="457200" y="5373688"/>
            <a:ext cx="7715250" cy="1008062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smtClean="0"/>
              <a:t> </a:t>
            </a:r>
            <a:r>
              <a:rPr lang="ru-RU" altLang="ru-RU" sz="2000" b="1" smtClean="0"/>
              <a:t>В 1553 году в Москве была построена первая книгопечатня, а первопечатником стал Иван Фёдоров. Первая русская печатная книга - “Апостол” – была выпущена 1 марта 1564 года.</a:t>
            </a:r>
          </a:p>
        </p:txBody>
      </p:sp>
      <p:pic>
        <p:nvPicPr>
          <p:cNvPr id="21508" name="Picture 4" descr="в типографии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2133600"/>
            <a:ext cx="36734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книга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1557338"/>
            <a:ext cx="427513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9992" y="4725144"/>
            <a:ext cx="43204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Первая печатная книга -"Апостолы"</a:t>
            </a:r>
          </a:p>
          <a:p>
            <a:pPr algn="ctr">
              <a:defRPr/>
            </a:pPr>
            <a:r>
              <a:rPr lang="ru-RU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16 век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855" y="4581128"/>
            <a:ext cx="35424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Книгопечатная мастерская </a:t>
            </a:r>
          </a:p>
          <a:p>
            <a:pPr algn="ctr">
              <a:defRPr/>
            </a:pPr>
            <a:r>
              <a:rPr lang="ru-RU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Ивана Фёдорова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Современные книги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>
          <a:xfrm>
            <a:off x="457200" y="5661025"/>
            <a:ext cx="82296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НО ЭТА УЖЕ СОВСЕМ ДРУГАЯ ИСТОРИЯ.</a:t>
            </a:r>
          </a:p>
        </p:txBody>
      </p:sp>
      <p:pic>
        <p:nvPicPr>
          <p:cNvPr id="22532" name="Picture 2" descr="K:\Валя\И\акр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1752600"/>
            <a:ext cx="2078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K:\Валя\И\мечта 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2209800"/>
            <a:ext cx="2017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K:\Валя\И\ле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2895600"/>
            <a:ext cx="20764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148431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/>
          </a:p>
        </p:txBody>
      </p:sp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</a:rPr>
              <a:t>Вот кратко о создании книги</a:t>
            </a:r>
          </a:p>
        </p:txBody>
      </p:sp>
      <p:pic>
        <p:nvPicPr>
          <p:cNvPr id="23556" name="Picture 22" descr="берестяна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55650" y="1557338"/>
            <a:ext cx="1998663" cy="2592387"/>
          </a:xfrm>
          <a:noFill/>
        </p:spPr>
      </p:pic>
      <p:pic>
        <p:nvPicPr>
          <p:cNvPr id="23557" name="Picture 4" descr="книга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0200" y="1484313"/>
            <a:ext cx="251936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в типографии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2488" y="4437063"/>
            <a:ext cx="35512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29" descr="V%20-%20Tipografiya0000!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7763" y="4437063"/>
            <a:ext cx="27178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Сказка про книжку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5157788"/>
            <a:ext cx="7859713" cy="96837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Давным-давно, в такие стародавние времена, что теперь и не вспомнишь, люди не умели ни читать, ни писать. Но даже тогда они   умели складывать сказки.  Человеческая память не совершенна, а людям хотелось, чтобы их произведения, и знания дошли до потомков. </a:t>
            </a:r>
          </a:p>
          <a:p>
            <a:endParaRPr lang="ru-RU" altLang="ru-RU" smtClean="0"/>
          </a:p>
        </p:txBody>
      </p:sp>
      <p:pic>
        <p:nvPicPr>
          <p:cNvPr id="4100" name="Picture 6" descr="http://img0.liveinternet.ru/images/attach/c/2/73/680/73680400_Neandertalcu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2275" y="1628775"/>
            <a:ext cx="606425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Сказка про книжку</a:t>
            </a:r>
          </a:p>
        </p:txBody>
      </p:sp>
      <p:pic>
        <p:nvPicPr>
          <p:cNvPr id="5123" name="Picture 4" descr="Отсканировано 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627313" y="1412875"/>
            <a:ext cx="4243387" cy="4392613"/>
          </a:xfrm>
          <a:noFill/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611188" y="5949950"/>
            <a:ext cx="7705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/>
              <a:t>И они придумали буквы, правда первые буквы больше были похожи на рисунки, но это не важно.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/>
              <a:t>Если первые буквы были так необычны. То как же выглядела первая книга? А была она КАМЕННОЙ.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8424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 </a:t>
            </a:r>
            <a:endParaRPr lang="ru-RU" altLang="ru-RU" sz="2000"/>
          </a:p>
        </p:txBody>
      </p:sp>
      <p:sp>
        <p:nvSpPr>
          <p:cNvPr id="614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Каменная книга</a:t>
            </a:r>
          </a:p>
        </p:txBody>
      </p:sp>
      <p:pic>
        <p:nvPicPr>
          <p:cNvPr id="6149" name="Рисунок 5" descr="http://im2-tub-ru.yandex.net/i?id=271210929-2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975" y="1341438"/>
            <a:ext cx="388778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Древняя Месопотамия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1008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Наш с вами сказочный маршрут пролегает через эту удивительную страну, потому что именно здесь появилась первая ГЛИНЯНАЯ книга.</a:t>
            </a:r>
          </a:p>
        </p:txBody>
      </p:sp>
      <p:pic>
        <p:nvPicPr>
          <p:cNvPr id="7172" name="Picture 2" descr="http://im7-tub-ru.yandex.net/i?id=214537976-08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2492375"/>
            <a:ext cx="59404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500"/>
              <a:t> </a:t>
            </a:r>
          </a:p>
        </p:txBody>
      </p:sp>
      <p:sp>
        <p:nvSpPr>
          <p:cNvPr id="819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Глиняная книга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idx="1"/>
          </p:nvPr>
        </p:nvSpPr>
        <p:spPr>
          <a:xfrm>
            <a:off x="457200" y="5300663"/>
            <a:ext cx="7715250" cy="8255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1800" b="1" smtClean="0"/>
              <a:t>Похожа она была на наш современный кирпич. Один кирпичик – одна страничка. На мягкой глине, специальной палочкой, люди выдавливали буковки. Кирпичик-страничка застывал и хранился долго-долго. Такие книги дошли и до наших дней.</a:t>
            </a:r>
          </a:p>
          <a:p>
            <a:endParaRPr lang="ru-RU" altLang="ru-RU" smtClean="0"/>
          </a:p>
        </p:txBody>
      </p:sp>
      <p:pic>
        <p:nvPicPr>
          <p:cNvPr id="8197" name="Picture 5" descr="http://im3-tub-ru.yandex.net/i?id=8737220-12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313" y="2349500"/>
            <a:ext cx="26066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http://im8-tub-ru.yandex.net/i?id=377566202-01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8688" y="2205038"/>
            <a:ext cx="27670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http://im3-tub-ru.yandex.net/i?id=370501766-47-72&amp;n=2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1844675"/>
            <a:ext cx="2449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Древний Египет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6477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000" b="1" smtClean="0"/>
              <a:t>Страна пирамид. Здесь появились книги из ПАПИРУСА.</a:t>
            </a:r>
          </a:p>
        </p:txBody>
      </p:sp>
      <p:pic>
        <p:nvPicPr>
          <p:cNvPr id="9220" name="Picture 6" descr="127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813" y="2133600"/>
            <a:ext cx="64023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771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500"/>
              <a:t> </a:t>
            </a:r>
          </a:p>
        </p:txBody>
      </p:sp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</a:rPr>
              <a:t>Книги из папируса</a:t>
            </a:r>
          </a:p>
        </p:txBody>
      </p:sp>
      <p:sp>
        <p:nvSpPr>
          <p:cNvPr id="10244" name="Содержимое 4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10080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000" b="1" smtClean="0"/>
              <a:t>Папирус – речной тростник с высоким, до 5 метров, толстым стволом. Этот ствол разрезали на полосы и высушивали. </a:t>
            </a:r>
          </a:p>
          <a:p>
            <a:pPr>
              <a:buFontTx/>
              <a:buNone/>
            </a:pPr>
            <a:endParaRPr lang="ru-RU" altLang="ru-RU" smtClean="0"/>
          </a:p>
        </p:txBody>
      </p:sp>
      <p:pic>
        <p:nvPicPr>
          <p:cNvPr id="10245" name="Picture 5" descr="thum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700213"/>
            <a:ext cx="25923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http://im0-tub-ru.yandex.net/i?id=567072292-64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18446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557</Words>
  <Application>Microsoft Office PowerPoint</Application>
  <PresentationFormat>Экран (4:3)</PresentationFormat>
  <Paragraphs>61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Сказочный маршрут</vt:lpstr>
      <vt:lpstr>Сказка про книжку</vt:lpstr>
      <vt:lpstr>Сказка про книжку</vt:lpstr>
      <vt:lpstr>Каменная книга</vt:lpstr>
      <vt:lpstr>Древняя Месопотамия</vt:lpstr>
      <vt:lpstr>Глиняная книга</vt:lpstr>
      <vt:lpstr>Древний Египет</vt:lpstr>
      <vt:lpstr>Книги из папируса</vt:lpstr>
      <vt:lpstr>Книги из папируса</vt:lpstr>
      <vt:lpstr>Древняя Греция   </vt:lpstr>
      <vt:lpstr>Книга из пергамента</vt:lpstr>
      <vt:lpstr>Древний Китай</vt:lpstr>
      <vt:lpstr>Изготовление бумаги</vt:lpstr>
      <vt:lpstr>Германия</vt:lpstr>
      <vt:lpstr>Изобретение первого печатного станка </vt:lpstr>
      <vt:lpstr>Киевская Русь</vt:lpstr>
      <vt:lpstr>Берестяная книга</vt:lpstr>
      <vt:lpstr>Бумажная книга на Руси</vt:lpstr>
      <vt:lpstr>Печатная книга</vt:lpstr>
      <vt:lpstr>Современные книги</vt:lpstr>
      <vt:lpstr>Вот кратко о создании книги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38</cp:revision>
  <dcterms:created xsi:type="dcterms:W3CDTF">2008-10-19T20:28:49Z</dcterms:created>
  <dcterms:modified xsi:type="dcterms:W3CDTF">2020-09-13T14:02:12Z</dcterms:modified>
</cp:coreProperties>
</file>