
<file path=[Content_Types].xml><?xml version="1.0" encoding="utf-8"?>
<Types xmlns="http://schemas.openxmlformats.org/package/2006/content-types"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2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9144000" cy="6858000"/>
  <p:defaultTextStyle>
    <a:lvl1pPr marL="0" indent="0" algn="l" defTabSz="914400">
      <a:lnSpc>
        <a:spcPct val="100000"/>
      </a:lnSpc>
      <a:buNone/>
      <a:defRPr lang="ru-RU" sz="1800" b="0" i="0">
        <a:solidFill>
          <a:schemeClr val="dk1"/>
        </a:solidFill>
        <a:latin typeface="Arial"/>
      </a:defRPr>
    </a:lvl1pPr>
    <a:lvl2pPr marL="457200" indent="0" algn="l" defTabSz="914400">
      <a:lnSpc>
        <a:spcPct val="100000"/>
      </a:lnSpc>
      <a:buNone/>
      <a:defRPr lang="ru-RU" sz="1800" b="0" i="0">
        <a:solidFill>
          <a:schemeClr val="dk1"/>
        </a:solidFill>
        <a:latin typeface="Arial"/>
      </a:defRPr>
    </a:lvl2pPr>
    <a:lvl3pPr marL="914400" indent="0" algn="l" defTabSz="914400">
      <a:lnSpc>
        <a:spcPct val="100000"/>
      </a:lnSpc>
      <a:buNone/>
      <a:defRPr lang="ru-RU" sz="1800" b="0" i="0">
        <a:solidFill>
          <a:schemeClr val="dk1"/>
        </a:solidFill>
        <a:latin typeface="Arial"/>
      </a:defRPr>
    </a:lvl3pPr>
    <a:lvl4pPr marL="1371600" indent="0" algn="l" defTabSz="914400">
      <a:lnSpc>
        <a:spcPct val="100000"/>
      </a:lnSpc>
      <a:buNone/>
      <a:defRPr lang="ru-RU" sz="1800" b="0" i="0">
        <a:solidFill>
          <a:schemeClr val="dk1"/>
        </a:solidFill>
        <a:latin typeface="Arial"/>
      </a:defRPr>
    </a:lvl4pPr>
    <a:lvl5pPr marL="1828800" indent="0" algn="l" defTabSz="914400">
      <a:lnSpc>
        <a:spcPct val="100000"/>
      </a:lnSpc>
      <a:buNone/>
      <a:defRPr lang="ru-RU" sz="1800" b="0" i="0">
        <a:solidFill>
          <a:schemeClr val="dk1"/>
        </a:solidFill>
        <a:latin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and Object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Shape 1026" hidden="0"/>
          <p:cNvSpPr>
            <a:spLocks noChangeShapeType="1" noGrp="1"/>
          </p:cNvSpPr>
          <p:nvPr isPhoto="0" userDrawn="0">
            <p:ph type="title" idx="0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Shape 1027" hidden="0"/>
          <p:cNvSpPr>
            <a:spLocks noChangeShapeType="1" noGrp="1"/>
          </p:cNvSpPr>
          <p:nvPr isPhoto="0" userDrawn="0">
            <p:ph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342900">
              <a:spcBef>
                <a:spcPts val="0"/>
              </a:spcBef>
              <a:buFontTx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28" name="Shape 1028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029" name="Shape 1029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030" name="Shape 1030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Arial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Arial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Arial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Arial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ru-RU" sz="1400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Rectangle 2" hidden="0"/>
          <p:cNvSpPr>
            <a:spLocks noChangeShapeType="1" noGrp="1"/>
          </p:cNvSpPr>
          <p:nvPr isPhoto="0" userDrawn="0">
            <p:ph type="title" idx="0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Rectangle 3" hidden="0"/>
          <p:cNvSpPr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342900">
              <a:spcBef>
                <a:spcPts val="0"/>
              </a:spcBef>
              <a:buFontTx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28" name="Rectangle 4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029" name="Rectangle 5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030" name="Rectangle 6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Arial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Arial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Arial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Arial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ru-RU" sz="1400"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>
        <a:spcBef>
          <a:spcPts val="0"/>
        </a:spcBef>
        <a:spcAft>
          <a:spcPts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7.jpg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4" name="Rectangle 2" hidden="0"/>
          <p:cNvSpPr>
            <a:spLocks noChangeShapeType="1" noGrp="1"/>
          </p:cNvSpPr>
          <p:nvPr isPhoto="0" userDrawn="0">
            <p:ph type="ctrTitle" hasCustomPrompt="0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3075" name="Rectangle 3" hidden="0"/>
          <p:cNvSpPr>
            <a:spLocks noChangeShapeType="1" noGrp="1"/>
          </p:cNvSpPr>
          <p:nvPr isPhoto="0" userDrawn="0">
            <p:ph type="subTitle" hasCustomPrompt="0"/>
          </p:nvPr>
        </p:nvSpPr>
        <p:spPr bwMode="auto">
          <a:xfrm>
            <a:off x="1371600" y="3886200"/>
            <a:ext cx="6400800" cy="1752599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pic>
        <p:nvPicPr>
          <p:cNvPr id="3076" name="Picture 5" descr="1И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99CC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" name="Text Box 4" hidden="0"/>
          <p:cNvSpPr txBox="1">
            <a:spLocks noChangeShapeType="1" noGrp="1"/>
          </p:cNvSpPr>
          <p:nvPr isPhoto="0" userDrawn="0"/>
        </p:nvSpPr>
        <p:spPr bwMode="auto">
          <a:xfrm>
            <a:off x="250825" y="2133600"/>
            <a:ext cx="5195886" cy="3016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3200" b="1" i="0" u="none"/>
              <a:t>В снег упал Серёжка,</a:t>
            </a:r>
            <a:endParaRPr/>
          </a:p>
          <a:p>
            <a:pPr lvl="0">
              <a:defRPr/>
            </a:pPr>
            <a:r>
              <a:rPr sz="3200" b="1" i="0" u="none"/>
              <a:t>А за ним Алёшка,</a:t>
            </a:r>
            <a:endParaRPr/>
          </a:p>
          <a:p>
            <a:pPr lvl="0">
              <a:defRPr/>
            </a:pPr>
            <a:r>
              <a:rPr sz="3200" b="1" i="0" u="none"/>
              <a:t>А за ним Иринка, </a:t>
            </a:r>
            <a:endParaRPr/>
          </a:p>
          <a:p>
            <a:pPr lvl="0">
              <a:defRPr/>
            </a:pPr>
            <a:r>
              <a:rPr sz="3200" b="1" i="0" u="none"/>
              <a:t>А за ней Маринка, </a:t>
            </a:r>
            <a:endParaRPr/>
          </a:p>
          <a:p>
            <a:pPr lvl="0">
              <a:defRPr/>
            </a:pPr>
            <a:r>
              <a:rPr sz="3200" b="1" i="0" u="none"/>
              <a:t>А потом упал Игнат.</a:t>
            </a:r>
            <a:endParaRPr/>
          </a:p>
          <a:p>
            <a:pPr lvl="0">
              <a:defRPr/>
            </a:pPr>
            <a:r>
              <a:rPr sz="3200" b="1" i="0" u="none"/>
              <a:t>Сколько на снегу ребят?</a:t>
            </a:r>
            <a:endParaRPr/>
          </a:p>
        </p:txBody>
      </p:sp>
      <p:sp>
        <p:nvSpPr>
          <p:cNvPr id="12291" name="Rectangle 18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pic>
        <p:nvPicPr>
          <p:cNvPr id="12292" name="Picture 5" descr="people5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2"/>
          <a:srcRect l="0" t="0" r="0" b="0"/>
          <a:stretch/>
        </p:blipFill>
        <p:spPr bwMode="auto">
          <a:xfrm>
            <a:off x="395287" y="260350"/>
            <a:ext cx="2160587" cy="1728787"/>
          </a:xfrm>
          <a:prstGeom prst="rect">
            <a:avLst/>
          </a:prstGeom>
          <a:noFill/>
        </p:spPr>
      </p:pic>
      <p:pic>
        <p:nvPicPr>
          <p:cNvPr id="12293" name="Picture 8" descr="newy118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3"/>
          <a:srcRect l="0" t="0" r="0" b="0"/>
          <a:stretch/>
        </p:blipFill>
        <p:spPr bwMode="auto">
          <a:xfrm>
            <a:off x="6084887" y="3860800"/>
            <a:ext cx="2771775" cy="2781300"/>
          </a:xfrm>
          <a:prstGeom prst="rect">
            <a:avLst/>
          </a:prstGeom>
          <a:noFill/>
        </p:spPr>
      </p:pic>
      <p:pic>
        <p:nvPicPr>
          <p:cNvPr id="12294" name="Picture 14" descr="star23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4"/>
          <a:srcRect l="0" t="0" r="0" b="0"/>
          <a:stretch/>
        </p:blipFill>
        <p:spPr bwMode="auto">
          <a:xfrm>
            <a:off x="2324100" y="4879975"/>
            <a:ext cx="304800" cy="304800"/>
          </a:xfrm>
          <a:prstGeom prst="rect">
            <a:avLst/>
          </a:prstGeom>
          <a:noFill/>
        </p:spPr>
      </p:pic>
      <p:sp>
        <p:nvSpPr>
          <p:cNvPr id="12295" name="AutoShape 12" hidden="0"/>
          <p:cNvSpPr>
            <a:spLocks noChangeShapeType="1" noGrp="1"/>
          </p:cNvSpPr>
          <p:nvPr isPhoto="0" userDrawn="0"/>
        </p:nvSpPr>
        <p:spPr bwMode="auto">
          <a:xfrm>
            <a:off x="3492500" y="5157787"/>
            <a:ext cx="1779586" cy="1484312"/>
          </a:xfrm>
          <a:custGeom>
            <a:avLst>
              <a:gd name="adj0" fmla="val 2700"/>
            </a:avLst>
            <a:gdLst>
              <a:gd name="gd0" fmla="val 65536"/>
              <a:gd name="gd1" fmla="+- 10800 0 adj0"/>
              <a:gd name="gd2" fmla="*/ gd1 32138 32768"/>
              <a:gd name="gd3" fmla="*/ gd1 6393 32768"/>
              <a:gd name="gd4" fmla="*/ gd1 27246 32768"/>
              <a:gd name="gd5" fmla="*/ gd1 18205 32768"/>
              <a:gd name="gd6" fmla="+- gd2 10800 0"/>
              <a:gd name="gd7" fmla="+- gd3 10800 0"/>
              <a:gd name="gd8" fmla="+- gd4 10800 0"/>
              <a:gd name="gd9" fmla="+- gd5 10800 0"/>
              <a:gd name="gd10" fmla="+- 10800 0 gd2"/>
              <a:gd name="gd11" fmla="+- 10800 0 gd3"/>
              <a:gd name="gd12" fmla="+- 10800 0 gd4"/>
              <a:gd name="gd13" fmla="+- 10800 0 gd5"/>
              <a:gd name="gd14" fmla="*/ gd1 23170 32768"/>
              <a:gd name="gd15" fmla="+- gd14 10800 0"/>
              <a:gd name="gd16" fmla="+- 10800 0 gd14"/>
              <a:gd name="gd17" fmla="val 21600"/>
              <a:gd name="gd18" fmla="val 10800"/>
              <a:gd name="gd19" fmla="val gd6"/>
              <a:gd name="gd20" fmla="val gd11"/>
              <a:gd name="gd21" fmla="val 20777"/>
              <a:gd name="gd22" fmla="val 6667"/>
              <a:gd name="gd23" fmla="val gd8"/>
              <a:gd name="gd24" fmla="val gd13"/>
              <a:gd name="gd25" fmla="val 18436"/>
              <a:gd name="gd26" fmla="val 3163"/>
              <a:gd name="gd27" fmla="val gd9"/>
              <a:gd name="gd28" fmla="val gd12"/>
              <a:gd name="gd29" fmla="val 14932"/>
              <a:gd name="gd30" fmla="val 822"/>
              <a:gd name="gd31" fmla="val gd7"/>
              <a:gd name="gd32" fmla="val gd10"/>
              <a:gd name="gd33" fmla="val 10800"/>
              <a:gd name="gd34" fmla="val 0"/>
              <a:gd name="gd35" fmla="val gd11"/>
              <a:gd name="gd36" fmla="val gd10"/>
              <a:gd name="gd37" fmla="val 6667"/>
              <a:gd name="gd38" fmla="val 822"/>
              <a:gd name="gd39" fmla="val gd13"/>
              <a:gd name="gd40" fmla="val gd12"/>
              <a:gd name="gd41" fmla="val 3163"/>
              <a:gd name="gd42" fmla="val 3163"/>
              <a:gd name="gd43" fmla="val gd12"/>
              <a:gd name="gd44" fmla="val gd13"/>
              <a:gd name="gd45" fmla="val 822"/>
              <a:gd name="gd46" fmla="val 6667"/>
              <a:gd name="gd47" fmla="val gd10"/>
              <a:gd name="gd48" fmla="val gd11"/>
              <a:gd name="gd49" fmla="val 0"/>
              <a:gd name="gd50" fmla="val 10800"/>
              <a:gd name="gd51" fmla="val gd10"/>
              <a:gd name="gd52" fmla="val gd7"/>
              <a:gd name="gd53" fmla="val 822"/>
              <a:gd name="gd54" fmla="val 14932"/>
              <a:gd name="gd55" fmla="val gd12"/>
              <a:gd name="gd56" fmla="val gd9"/>
              <a:gd name="gd57" fmla="val 3163"/>
              <a:gd name="gd58" fmla="val 18436"/>
              <a:gd name="gd59" fmla="val gd13"/>
              <a:gd name="gd60" fmla="val gd8"/>
              <a:gd name="gd61" fmla="val 6667"/>
              <a:gd name="gd62" fmla="val 20777"/>
              <a:gd name="gd63" fmla="val gd11"/>
              <a:gd name="gd64" fmla="val gd6"/>
              <a:gd name="gd65" fmla="val 10800"/>
              <a:gd name="gd66" fmla="val 21600"/>
              <a:gd name="gd67" fmla="val gd7"/>
              <a:gd name="gd68" fmla="val gd6"/>
              <a:gd name="gd69" fmla="val 14932"/>
              <a:gd name="gd70" fmla="val 20777"/>
              <a:gd name="gd71" fmla="val gd9"/>
              <a:gd name="gd72" fmla="val gd8"/>
              <a:gd name="gd73" fmla="val 18436"/>
              <a:gd name="gd74" fmla="val 18436"/>
              <a:gd name="gd75" fmla="val gd8"/>
              <a:gd name="gd76" fmla="val gd9"/>
              <a:gd name="gd77" fmla="val 20777"/>
              <a:gd name="gd78" fmla="val 14932"/>
              <a:gd name="gd79" fmla="val gd6"/>
              <a:gd name="gd80" fmla="val gd7"/>
              <a:gd name="gd81" fmla="*/ w gd16 21600"/>
              <a:gd name="gd82" fmla="*/ h gd16 21600"/>
              <a:gd name="gd83" fmla="*/ w 21600 21600"/>
              <a:gd name="gd84" fmla="*/ h 21600 21600"/>
              <a:gd name="gd85" fmla="*/ w adj0 21600"/>
              <a:gd name="gd86" fmla="*/ h 1 2"/>
            </a:gdLst>
            <a:ahLst>
              <a:ahXY gdRefX="adj0" minX="0" maxX="10800">
                <a:pos x="gd85" y="gd86"/>
              </a:ahXY>
            </a:ahLst>
            <a:cxnLst/>
            <a:rect l="gd81" t="gd82" r="gd83" b="gd84"/>
            <a:pathLst>
              <a:path w="21600" h="21600" fill="norm" stroke="1" extrusionOk="0">
                <a:moveTo>
                  <a:pt x="gd17" y="gd18"/>
                </a:move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  <a:lnTo>
                  <a:pt x="gd47" y="gd48"/>
                </a:lnTo>
                <a:lnTo>
                  <a:pt x="gd49" y="gd50"/>
                </a:lnTo>
                <a:lnTo>
                  <a:pt x="gd51" y="gd52"/>
                </a:lnTo>
                <a:lnTo>
                  <a:pt x="gd53" y="gd54"/>
                </a:lnTo>
                <a:lnTo>
                  <a:pt x="gd55" y="gd56"/>
                </a:lnTo>
                <a:lnTo>
                  <a:pt x="gd57" y="gd58"/>
                </a:lnTo>
                <a:lnTo>
                  <a:pt x="gd59" y="gd60"/>
                </a:lnTo>
                <a:lnTo>
                  <a:pt x="gd61" y="gd62"/>
                </a:lnTo>
                <a:lnTo>
                  <a:pt x="gd63" y="gd64"/>
                </a:lnTo>
                <a:lnTo>
                  <a:pt x="gd65" y="gd66"/>
                </a:lnTo>
                <a:lnTo>
                  <a:pt x="gd67" y="gd68"/>
                </a:lnTo>
                <a:lnTo>
                  <a:pt x="gd69" y="gd70"/>
                </a:lnTo>
                <a:lnTo>
                  <a:pt x="gd71" y="gd72"/>
                </a:lnTo>
                <a:lnTo>
                  <a:pt x="gd73" y="gd74"/>
                </a:lnTo>
                <a:lnTo>
                  <a:pt x="gd75" y="gd76"/>
                </a:lnTo>
                <a:lnTo>
                  <a:pt x="gd77" y="gd78"/>
                </a:lnTo>
                <a:lnTo>
                  <a:pt x="gd79" y="gd80"/>
                </a:lnTo>
                <a:close/>
              </a:path>
              <a:path w="21600" h="21600" fill="norm" stroke="1" extrusionOk="0"/>
            </a:pathLst>
          </a:custGeom>
          <a:solidFill>
            <a:schemeClr val="accent1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buNone/>
              <a:defRPr/>
            </a:pPr>
            <a:r>
              <a:rPr lang="ru-RU" sz="8000" b="1" i="0" u="none">
                <a:solidFill>
                  <a:schemeClr val="accent2"/>
                </a:solidFill>
              </a:rPr>
              <a:t>5</a:t>
            </a:r>
            <a:endParaRPr/>
          </a:p>
        </p:txBody>
      </p:sp>
      <p:pic>
        <p:nvPicPr>
          <p:cNvPr id="12296" name="Picture 17" descr="star23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4"/>
          <a:srcRect l="0" t="0" r="0" b="0"/>
          <a:stretch/>
        </p:blipFill>
        <p:spPr bwMode="auto">
          <a:xfrm>
            <a:off x="5292725" y="1700212"/>
            <a:ext cx="304800" cy="304800"/>
          </a:xfrm>
          <a:prstGeom prst="rect">
            <a:avLst/>
          </a:prstGeom>
          <a:noFill/>
        </p:spPr>
      </p:pic>
      <p:pic>
        <p:nvPicPr>
          <p:cNvPr id="12297" name="Picture 20" descr="star23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8243887" y="2565400"/>
            <a:ext cx="304800" cy="304800"/>
          </a:xfrm>
          <a:prstGeom prst="rect">
            <a:avLst/>
          </a:prstGeom>
          <a:noFill/>
        </p:spPr>
      </p:pic>
      <p:pic>
        <p:nvPicPr>
          <p:cNvPr id="12298" name="Picture 21" descr="star23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7524750" y="836612"/>
            <a:ext cx="304800" cy="304800"/>
          </a:xfrm>
          <a:prstGeom prst="rect">
            <a:avLst/>
          </a:prstGeom>
          <a:noFill/>
        </p:spPr>
      </p:pic>
      <p:pic>
        <p:nvPicPr>
          <p:cNvPr id="12299" name="Picture 22" descr="star23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5651500" y="692150"/>
            <a:ext cx="304800" cy="304800"/>
          </a:xfrm>
          <a:prstGeom prst="rect">
            <a:avLst/>
          </a:prstGeom>
          <a:noFill/>
        </p:spPr>
      </p:pic>
      <p:pic>
        <p:nvPicPr>
          <p:cNvPr id="12300" name="Picture 23" descr="star23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4859337" y="4005262"/>
            <a:ext cx="304800" cy="304800"/>
          </a:xfrm>
          <a:prstGeom prst="rect">
            <a:avLst/>
          </a:prstGeom>
          <a:noFill/>
        </p:spPr>
      </p:pic>
      <p:pic>
        <p:nvPicPr>
          <p:cNvPr id="12301" name="Picture 24" descr="star23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7235825" y="3284537"/>
            <a:ext cx="304800" cy="304800"/>
          </a:xfrm>
          <a:prstGeom prst="rect">
            <a:avLst/>
          </a:prstGeom>
          <a:noFill/>
        </p:spPr>
      </p:pic>
      <p:pic>
        <p:nvPicPr>
          <p:cNvPr id="12302" name="Picture 25" descr="star23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3492500" y="1412875"/>
            <a:ext cx="304800" cy="304800"/>
          </a:xfrm>
          <a:prstGeom prst="rect">
            <a:avLst/>
          </a:prstGeom>
          <a:noFill/>
        </p:spPr>
      </p:pic>
      <p:pic>
        <p:nvPicPr>
          <p:cNvPr id="12303" name="Picture 26" descr="star23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2987675" y="5734050"/>
            <a:ext cx="304800" cy="304800"/>
          </a:xfrm>
          <a:prstGeom prst="rect">
            <a:avLst/>
          </a:prstGeom>
          <a:noFill/>
        </p:spPr>
      </p:pic>
      <p:pic>
        <p:nvPicPr>
          <p:cNvPr id="12304" name="Picture 27" descr="star23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395287" y="6021387"/>
            <a:ext cx="304800" cy="304800"/>
          </a:xfrm>
          <a:prstGeom prst="rect">
            <a:avLst/>
          </a:prstGeom>
          <a:noFill/>
        </p:spPr>
      </p:pic>
      <p:pic>
        <p:nvPicPr>
          <p:cNvPr id="12305" name="Picture 28" descr="star23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2124075" y="5300662"/>
            <a:ext cx="304800" cy="304800"/>
          </a:xfrm>
          <a:prstGeom prst="rect">
            <a:avLst/>
          </a:prstGeom>
          <a:noFill/>
        </p:spPr>
      </p:pic>
      <p:pic>
        <p:nvPicPr>
          <p:cNvPr id="12306" name="Picture 29" descr="star23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3635375" y="476250"/>
            <a:ext cx="304800" cy="304800"/>
          </a:xfrm>
          <a:prstGeom prst="rect">
            <a:avLst/>
          </a:prstGeom>
          <a:noFill/>
        </p:spPr>
      </p:pic>
      <p:pic>
        <p:nvPicPr>
          <p:cNvPr id="12307" name="Picture 30" descr="star23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6948487" y="1844675"/>
            <a:ext cx="304800" cy="304800"/>
          </a:xfrm>
          <a:prstGeom prst="rect">
            <a:avLst/>
          </a:prstGeom>
          <a:noFill/>
        </p:spPr>
      </p:pic>
      <p:pic>
        <p:nvPicPr>
          <p:cNvPr id="12308" name="Picture 31" descr="star23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4140200" y="2924175"/>
            <a:ext cx="304800" cy="304800"/>
          </a:xfrm>
          <a:prstGeom prst="rect">
            <a:avLst/>
          </a:prstGeom>
          <a:noFill/>
        </p:spPr>
      </p:pic>
      <p:pic>
        <p:nvPicPr>
          <p:cNvPr id="12309" name="Picture 32" descr="star23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5435600" y="2924175"/>
            <a:ext cx="304800" cy="304800"/>
          </a:xfrm>
          <a:prstGeom prst="rect">
            <a:avLst/>
          </a:prstGeom>
          <a:noFill/>
        </p:spPr>
      </p:pic>
      <p:pic>
        <p:nvPicPr>
          <p:cNvPr id="12310" name="Picture 33" descr="star23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8532812" y="549275"/>
            <a:ext cx="304800" cy="304800"/>
          </a:xfrm>
          <a:prstGeom prst="rect">
            <a:avLst/>
          </a:prstGeom>
          <a:noFill/>
        </p:spPr>
      </p:pic>
      <p:pic>
        <p:nvPicPr>
          <p:cNvPr id="12311" name="Picture 34" descr="star23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2051050" y="6308725"/>
            <a:ext cx="304800" cy="304800"/>
          </a:xfrm>
          <a:prstGeom prst="rect">
            <a:avLst/>
          </a:prstGeom>
          <a:noFill/>
        </p:spPr>
      </p:pic>
      <p:pic>
        <p:nvPicPr>
          <p:cNvPr id="12312" name="Picture 35" descr="star23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1187450" y="54451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1" dur="indefinite" restart="never" nodeType="tmRoot">
          <p:childTnLst>
            <p:seq concurrent="1" nextAc="seek">
              <p:cTn id="12" dur="indefinite" nodeType="mainSeq"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5" name="AutoShape 4" hidden="0"/>
          <p:cNvSpPr>
            <a:spLocks noChangeShapeType="1" noGrp="1"/>
          </p:cNvSpPr>
          <p:nvPr isPhoto="0" userDrawn="0"/>
        </p:nvSpPr>
        <p:spPr bwMode="auto">
          <a:xfrm>
            <a:off x="468312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316" name="AutoShape 5" hidden="0"/>
          <p:cNvSpPr>
            <a:spLocks noChangeShapeType="1" noGrp="1"/>
          </p:cNvSpPr>
          <p:nvPr isPhoto="0" userDrawn="0"/>
        </p:nvSpPr>
        <p:spPr bwMode="auto">
          <a:xfrm>
            <a:off x="1692275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317" name="AutoShape 6" hidden="0"/>
          <p:cNvSpPr>
            <a:spLocks noChangeShapeType="1" noGrp="1"/>
          </p:cNvSpPr>
          <p:nvPr isPhoto="0" userDrawn="0"/>
        </p:nvSpPr>
        <p:spPr bwMode="auto">
          <a:xfrm>
            <a:off x="2916237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318" name="AutoShape 10" hidden="0"/>
          <p:cNvSpPr>
            <a:spLocks noChangeShapeType="1" noGrp="1"/>
          </p:cNvSpPr>
          <p:nvPr isPhoto="0" userDrawn="0"/>
        </p:nvSpPr>
        <p:spPr bwMode="auto">
          <a:xfrm>
            <a:off x="4211637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319" name="AutoShape 11" hidden="0"/>
          <p:cNvSpPr>
            <a:spLocks noChangeShapeType="1" noGrp="1"/>
          </p:cNvSpPr>
          <p:nvPr isPhoto="0" userDrawn="0"/>
        </p:nvSpPr>
        <p:spPr bwMode="auto">
          <a:xfrm>
            <a:off x="5435600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320" name="AutoShape 12" hidden="0"/>
          <p:cNvSpPr>
            <a:spLocks noChangeShapeType="1" noGrp="1"/>
          </p:cNvSpPr>
          <p:nvPr isPhoto="0" userDrawn="0"/>
        </p:nvSpPr>
        <p:spPr bwMode="auto">
          <a:xfrm>
            <a:off x="6588125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321" name="AutoShape 13" hidden="0"/>
          <p:cNvSpPr>
            <a:spLocks noChangeShapeType="1" noGrp="1"/>
          </p:cNvSpPr>
          <p:nvPr isPhoto="0" userDrawn="0"/>
        </p:nvSpPr>
        <p:spPr bwMode="auto">
          <a:xfrm>
            <a:off x="7740650" y="476250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pic>
        <p:nvPicPr>
          <p:cNvPr id="13322" name="Picture 14" descr="1227126675_buratino2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2"/>
          <a:srcRect l="0" t="0" r="0" b="0"/>
          <a:stretch/>
        </p:blipFill>
        <p:spPr bwMode="auto">
          <a:xfrm>
            <a:off x="395287" y="1412875"/>
            <a:ext cx="8280400" cy="5111750"/>
          </a:xfrm>
          <a:prstGeom prst="rect">
            <a:avLst/>
          </a:prstGeom>
          <a:noFill/>
        </p:spPr>
      </p:pic>
      <p:sp>
        <p:nvSpPr>
          <p:cNvPr id="13323" name="Text Box 17" hidden="0"/>
          <p:cNvSpPr txBox="1">
            <a:spLocks noChangeShapeType="1" noGrp="1"/>
          </p:cNvSpPr>
          <p:nvPr isPhoto="0" userDrawn="0"/>
        </p:nvSpPr>
        <p:spPr bwMode="auto">
          <a:xfrm>
            <a:off x="4859337" y="2852737"/>
            <a:ext cx="2736850" cy="10985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buNone/>
              <a:defRPr/>
            </a:pPr>
            <a:r>
              <a:rPr lang="ru-RU" sz="6600" b="1" i="0" u="none"/>
              <a:t>5 + 1</a:t>
            </a:r>
            <a:endParaRPr/>
          </a:p>
        </p:txBody>
      </p:sp>
      <p:sp>
        <p:nvSpPr>
          <p:cNvPr id="13324" name="Text Box 18" hidden="0"/>
          <p:cNvSpPr txBox="1">
            <a:spLocks noChangeShapeType="1" noGrp="1"/>
          </p:cNvSpPr>
          <p:nvPr isPhoto="0" userDrawn="0"/>
        </p:nvSpPr>
        <p:spPr bwMode="auto">
          <a:xfrm>
            <a:off x="5292725" y="2852737"/>
            <a:ext cx="1863725" cy="10985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buNone/>
              <a:defRPr/>
            </a:pPr>
            <a:r>
              <a:rPr lang="ru-RU" sz="6600" b="1" i="0" u="none"/>
              <a:t>4 - 2</a:t>
            </a:r>
            <a:endParaRPr/>
          </a:p>
        </p:txBody>
      </p:sp>
      <p:sp>
        <p:nvSpPr>
          <p:cNvPr id="13325" name="Text Box 19" hidden="0"/>
          <p:cNvSpPr txBox="1">
            <a:spLocks noChangeShapeType="1" noGrp="1"/>
          </p:cNvSpPr>
          <p:nvPr isPhoto="0" userDrawn="0"/>
        </p:nvSpPr>
        <p:spPr bwMode="auto">
          <a:xfrm>
            <a:off x="5292725" y="2997200"/>
            <a:ext cx="2073275" cy="10985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buNone/>
              <a:defRPr/>
            </a:pPr>
            <a:r>
              <a:rPr lang="ru-RU" sz="6600" b="1" i="0" u="none"/>
              <a:t>2 + 3</a:t>
            </a:r>
            <a:endParaRPr/>
          </a:p>
        </p:txBody>
      </p:sp>
      <p:sp>
        <p:nvSpPr>
          <p:cNvPr id="13326" name="Text Box 20" hidden="0"/>
          <p:cNvSpPr txBox="1">
            <a:spLocks noChangeShapeType="1" noGrp="1"/>
          </p:cNvSpPr>
          <p:nvPr isPhoto="0" userDrawn="0"/>
        </p:nvSpPr>
        <p:spPr bwMode="auto">
          <a:xfrm>
            <a:off x="5292725" y="2997200"/>
            <a:ext cx="1863725" cy="10985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buNone/>
              <a:defRPr/>
            </a:pPr>
            <a:r>
              <a:rPr lang="ru-RU" sz="6600" b="1" i="0" u="none"/>
              <a:t>8 - 1</a:t>
            </a:r>
            <a:endParaRPr/>
          </a:p>
        </p:txBody>
      </p:sp>
      <p:sp>
        <p:nvSpPr>
          <p:cNvPr id="13327" name="Text Box 21" hidden="0"/>
          <p:cNvSpPr txBox="1">
            <a:spLocks noChangeShapeType="1" noGrp="1"/>
          </p:cNvSpPr>
          <p:nvPr isPhoto="0" userDrawn="0"/>
        </p:nvSpPr>
        <p:spPr bwMode="auto">
          <a:xfrm>
            <a:off x="5219700" y="3068637"/>
            <a:ext cx="2073275" cy="10985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buNone/>
              <a:defRPr/>
            </a:pPr>
            <a:r>
              <a:rPr lang="ru-RU" sz="6600" b="1" i="0" u="none"/>
              <a:t>2 + 2</a:t>
            </a:r>
            <a:endParaRPr/>
          </a:p>
        </p:txBody>
      </p:sp>
      <p:sp>
        <p:nvSpPr>
          <p:cNvPr id="13328" name="Text Box 22" hidden="0"/>
          <p:cNvSpPr txBox="1">
            <a:spLocks noChangeShapeType="1" noGrp="1"/>
          </p:cNvSpPr>
          <p:nvPr isPhoto="0" userDrawn="0"/>
        </p:nvSpPr>
        <p:spPr bwMode="auto">
          <a:xfrm>
            <a:off x="5292725" y="2924175"/>
            <a:ext cx="1863725" cy="10985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buNone/>
              <a:defRPr/>
            </a:pPr>
            <a:r>
              <a:rPr lang="ru-RU" sz="6600" b="1" i="0" u="none"/>
              <a:t>6 - 3</a:t>
            </a:r>
            <a:endParaRPr/>
          </a:p>
        </p:txBody>
      </p:sp>
      <p:sp>
        <p:nvSpPr>
          <p:cNvPr id="13329" name="Text Box 23" hidden="0"/>
          <p:cNvSpPr txBox="1">
            <a:spLocks noChangeShapeType="1" noGrp="1"/>
          </p:cNvSpPr>
          <p:nvPr isPhoto="0" userDrawn="0"/>
        </p:nvSpPr>
        <p:spPr bwMode="auto">
          <a:xfrm rot="10800000" flipV="1">
            <a:off x="4932362" y="2997200"/>
            <a:ext cx="2668587" cy="10985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buNone/>
              <a:defRPr/>
            </a:pPr>
            <a:r>
              <a:rPr lang="ru-RU" sz="6600" b="1" i="0" u="none"/>
              <a:t>1 + 0</a:t>
            </a:r>
            <a:endParaRPr/>
          </a:p>
        </p:txBody>
      </p:sp>
      <p:sp>
        <p:nvSpPr>
          <p:cNvPr id="13330" name="AutoShape 24" hidden="0"/>
          <p:cNvSpPr>
            <a:spLocks noChangeShapeType="1" noGrp="1"/>
          </p:cNvSpPr>
          <p:nvPr isPhoto="0" userDrawn="0"/>
        </p:nvSpPr>
        <p:spPr bwMode="auto">
          <a:xfrm>
            <a:off x="468312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331" name="AutoShape 25" hidden="0"/>
          <p:cNvSpPr>
            <a:spLocks noChangeShapeType="1" noGrp="1"/>
          </p:cNvSpPr>
          <p:nvPr isPhoto="0" userDrawn="0"/>
        </p:nvSpPr>
        <p:spPr bwMode="auto">
          <a:xfrm>
            <a:off x="1692275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332" name="AutoShape 26" hidden="0"/>
          <p:cNvSpPr>
            <a:spLocks noChangeShapeType="1" noGrp="1"/>
          </p:cNvSpPr>
          <p:nvPr isPhoto="0" userDrawn="0"/>
        </p:nvSpPr>
        <p:spPr bwMode="auto">
          <a:xfrm>
            <a:off x="2916237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333" name="AutoShape 27" hidden="0"/>
          <p:cNvSpPr>
            <a:spLocks noChangeShapeType="1" noGrp="1"/>
          </p:cNvSpPr>
          <p:nvPr isPhoto="0" userDrawn="0"/>
        </p:nvSpPr>
        <p:spPr bwMode="auto">
          <a:xfrm>
            <a:off x="4211637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334" name="AutoShape 28" hidden="0"/>
          <p:cNvSpPr>
            <a:spLocks noChangeShapeType="1" noGrp="1"/>
          </p:cNvSpPr>
          <p:nvPr isPhoto="0" userDrawn="0"/>
        </p:nvSpPr>
        <p:spPr bwMode="auto">
          <a:xfrm>
            <a:off x="5435600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335" name="AutoShape 29" hidden="0"/>
          <p:cNvSpPr>
            <a:spLocks noChangeShapeType="1" noGrp="1"/>
          </p:cNvSpPr>
          <p:nvPr isPhoto="0" userDrawn="0"/>
        </p:nvSpPr>
        <p:spPr bwMode="auto">
          <a:xfrm>
            <a:off x="6588125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336" name="AutoShape 30" hidden="0"/>
          <p:cNvSpPr>
            <a:spLocks noChangeShapeType="1" noGrp="1"/>
          </p:cNvSpPr>
          <p:nvPr isPhoto="0" userDrawn="0"/>
        </p:nvSpPr>
        <p:spPr bwMode="auto">
          <a:xfrm>
            <a:off x="7740650" y="476250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337" name="AutoShape 39" hidden="0"/>
          <p:cNvSpPr>
            <a:spLocks noChangeShapeType="1" noGrp="1"/>
          </p:cNvSpPr>
          <p:nvPr isPhoto="0" userDrawn="0"/>
        </p:nvSpPr>
        <p:spPr bwMode="auto">
          <a:xfrm>
            <a:off x="468312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 lvl="0" algn="ctr">
              <a:defRPr/>
            </a:pPr>
            <a:r>
              <a:rPr sz="4800" b="1" i="0" u="none">
                <a:solidFill>
                  <a:srgbClr val="CCFFFF"/>
                </a:solidFill>
              </a:rPr>
              <a:t>м</a:t>
            </a:r>
            <a:endParaRPr/>
          </a:p>
        </p:txBody>
      </p:sp>
      <p:sp>
        <p:nvSpPr>
          <p:cNvPr id="13338" name="AutoShape 40" hidden="0"/>
          <p:cNvSpPr>
            <a:spLocks noChangeShapeType="1" noGrp="1"/>
          </p:cNvSpPr>
          <p:nvPr isPhoto="0" userDrawn="0"/>
        </p:nvSpPr>
        <p:spPr bwMode="auto">
          <a:xfrm>
            <a:off x="1692275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 lvl="0" algn="ctr">
              <a:defRPr/>
            </a:pPr>
            <a:r>
              <a:rPr sz="4800" b="1" i="0" u="none">
                <a:solidFill>
                  <a:srgbClr val="CCFFFF"/>
                </a:solidFill>
              </a:rPr>
              <a:t>о</a:t>
            </a:r>
            <a:endParaRPr/>
          </a:p>
        </p:txBody>
      </p:sp>
      <p:sp>
        <p:nvSpPr>
          <p:cNvPr id="13339" name="AutoShape 41" hidden="0"/>
          <p:cNvSpPr>
            <a:spLocks noChangeShapeType="1" noGrp="1"/>
          </p:cNvSpPr>
          <p:nvPr isPhoto="0" userDrawn="0"/>
        </p:nvSpPr>
        <p:spPr bwMode="auto">
          <a:xfrm>
            <a:off x="4211637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 lvl="0" algn="ctr">
              <a:defRPr/>
            </a:pPr>
            <a:r>
              <a:rPr sz="4800" b="1" i="0" u="none">
                <a:solidFill>
                  <a:srgbClr val="CCFFFF"/>
                </a:solidFill>
              </a:rPr>
              <a:t>о</a:t>
            </a:r>
            <a:endParaRPr/>
          </a:p>
        </p:txBody>
      </p:sp>
      <p:sp>
        <p:nvSpPr>
          <p:cNvPr id="13340" name="AutoShape 42" hidden="0"/>
          <p:cNvSpPr>
            <a:spLocks noChangeShapeType="1" noGrp="1"/>
          </p:cNvSpPr>
          <p:nvPr isPhoto="0" userDrawn="0"/>
        </p:nvSpPr>
        <p:spPr bwMode="auto">
          <a:xfrm>
            <a:off x="5435600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 lvl="0" algn="ctr">
              <a:defRPr/>
            </a:pPr>
            <a:r>
              <a:rPr sz="4800" b="1" i="0" u="none">
                <a:solidFill>
                  <a:srgbClr val="CCFFFF"/>
                </a:solidFill>
              </a:rPr>
              <a:t>д</a:t>
            </a:r>
            <a:endParaRPr/>
          </a:p>
        </p:txBody>
      </p:sp>
      <p:sp>
        <p:nvSpPr>
          <p:cNvPr id="13341" name="AutoShape 44" hidden="0"/>
          <p:cNvSpPr>
            <a:spLocks noChangeShapeType="1" noGrp="1"/>
          </p:cNvSpPr>
          <p:nvPr isPhoto="0" userDrawn="0"/>
        </p:nvSpPr>
        <p:spPr bwMode="auto">
          <a:xfrm>
            <a:off x="7740650" y="476250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 lvl="0" algn="ctr">
              <a:defRPr/>
            </a:pPr>
            <a:r>
              <a:rPr sz="4800" b="1" i="0" u="none">
                <a:solidFill>
                  <a:srgbClr val="CCFFFF"/>
                </a:solidFill>
              </a:rPr>
              <a:t>ы</a:t>
            </a:r>
            <a:endParaRPr/>
          </a:p>
        </p:txBody>
      </p:sp>
      <p:sp>
        <p:nvSpPr>
          <p:cNvPr id="13342" name="AutoShape 45" hidden="0"/>
          <p:cNvSpPr>
            <a:spLocks noChangeShapeType="1" noGrp="1"/>
          </p:cNvSpPr>
          <p:nvPr isPhoto="0" userDrawn="0"/>
        </p:nvSpPr>
        <p:spPr bwMode="auto">
          <a:xfrm>
            <a:off x="6588125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 lvl="0" algn="ctr">
              <a:defRPr/>
            </a:pPr>
            <a:r>
              <a:rPr sz="4800" b="1" i="0" u="none">
                <a:solidFill>
                  <a:srgbClr val="CCFFFF"/>
                </a:solidFill>
              </a:rPr>
              <a:t>ц</a:t>
            </a:r>
            <a:endParaRPr/>
          </a:p>
        </p:txBody>
      </p:sp>
      <p:sp>
        <p:nvSpPr>
          <p:cNvPr id="13343" name="AutoShape 57" hidden="0"/>
          <p:cNvSpPr>
            <a:spLocks noChangeShapeType="1" noGrp="1"/>
          </p:cNvSpPr>
          <p:nvPr isPhoto="0" userDrawn="0"/>
        </p:nvSpPr>
        <p:spPr bwMode="auto">
          <a:xfrm>
            <a:off x="2916237" y="404812"/>
            <a:ext cx="962025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 lvl="0" algn="ctr">
              <a:defRPr/>
            </a:pPr>
            <a:r>
              <a:rPr sz="4800" b="1" i="0" u="none">
                <a:solidFill>
                  <a:srgbClr val="CCFFFF"/>
                </a:solidFill>
              </a:rPr>
              <a:t>л</a:t>
            </a:r>
            <a:endParaRPr/>
          </a:p>
        </p:txBody>
      </p:sp>
      <p:sp>
        <p:nvSpPr>
          <p:cNvPr id="13344" name="Text Box 59" hidden="0"/>
          <p:cNvSpPr txBox="1">
            <a:spLocks noChangeShapeType="1" noGrp="1"/>
          </p:cNvSpPr>
          <p:nvPr isPhoto="0" userDrawn="0"/>
        </p:nvSpPr>
        <p:spPr bwMode="auto">
          <a:xfrm>
            <a:off x="5580062" y="2997200"/>
            <a:ext cx="1243012" cy="23780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buNone/>
              <a:defRPr/>
            </a:pPr>
            <a:r>
              <a:rPr lang="ru-RU" sz="15000" b="1" i="1" u="none">
                <a:solidFill>
                  <a:srgbClr val="FF0000"/>
                </a:solidFill>
              </a:rPr>
              <a:t>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42" dur="indefinite" restart="never" nodeType="tmRoot">
          <p:childTnLst>
            <p:seq concurrent="1" nextAc="seek">
              <p:cTn id="143" dur="indefinite" nodeType="mainSeq">
                <p:childTnLst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8" name="Rectangle 8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/>
              <a:t>Собирём портфель для Буратино</a:t>
            </a:r>
            <a:endParaRPr/>
          </a:p>
        </p:txBody>
      </p:sp>
      <p:pic>
        <p:nvPicPr>
          <p:cNvPr id="9219" name="Picture 4" descr="original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2"/>
          <a:srcRect l="0" t="0" r="0" b="0"/>
          <a:stretch/>
        </p:blipFill>
        <p:spPr bwMode="auto">
          <a:xfrm flipH="0" flipV="0">
            <a:off x="1001423" y="1947639"/>
            <a:ext cx="3070564" cy="4152689"/>
          </a:xfrm>
          <a:prstGeom prst="rect">
            <a:avLst/>
          </a:prstGeom>
          <a:noFill/>
        </p:spPr>
      </p:pic>
      <p:pic>
        <p:nvPicPr>
          <p:cNvPr id="9220" name="Picture 11" descr="f9849ea1484c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3"/>
          <a:srcRect l="0" t="0" r="0" b="0"/>
          <a:stretch/>
        </p:blipFill>
        <p:spPr bwMode="auto">
          <a:xfrm>
            <a:off x="5292724" y="2122486"/>
            <a:ext cx="3432175" cy="2832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7" dur="indefinite" restart="never" nodeType="tmRoot">
          <p:childTnLst>
            <p:seq concurrent="1" nextAc="seek">
              <p:cTn id="18" dur="indefinite" nodeType="mainSeq">
                <p:childTnLst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8135052" name="AutoShape 4" hidden="0"/>
          <p:cNvSpPr>
            <a:spLocks noChangeShapeType="1" noGrp="1"/>
          </p:cNvSpPr>
          <p:nvPr isPhoto="0" userDrawn="0"/>
        </p:nvSpPr>
        <p:spPr bwMode="auto">
          <a:xfrm>
            <a:off x="468311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011093921" name="AutoShape 5" hidden="0"/>
          <p:cNvSpPr>
            <a:spLocks noChangeShapeType="1" noGrp="1"/>
          </p:cNvSpPr>
          <p:nvPr isPhoto="0" userDrawn="0"/>
        </p:nvSpPr>
        <p:spPr bwMode="auto">
          <a:xfrm>
            <a:off x="169227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260945824" name="AutoShape 6" hidden="0"/>
          <p:cNvSpPr>
            <a:spLocks noChangeShapeType="1" noGrp="1"/>
          </p:cNvSpPr>
          <p:nvPr isPhoto="0" userDrawn="0"/>
        </p:nvSpPr>
        <p:spPr bwMode="auto">
          <a:xfrm>
            <a:off x="29162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2073673976" name="AutoShape 10" hidden="0"/>
          <p:cNvSpPr>
            <a:spLocks noChangeShapeType="1" noGrp="1"/>
          </p:cNvSpPr>
          <p:nvPr isPhoto="0" userDrawn="0"/>
        </p:nvSpPr>
        <p:spPr bwMode="auto">
          <a:xfrm>
            <a:off x="42116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413887389" name="AutoShape 11" hidden="0"/>
          <p:cNvSpPr>
            <a:spLocks noChangeShapeType="1" noGrp="1"/>
          </p:cNvSpPr>
          <p:nvPr isPhoto="0" userDrawn="0"/>
        </p:nvSpPr>
        <p:spPr bwMode="auto">
          <a:xfrm>
            <a:off x="5435599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208101877" name="AutoShape 12" hidden="0"/>
          <p:cNvSpPr>
            <a:spLocks noChangeShapeType="1" noGrp="1"/>
          </p:cNvSpPr>
          <p:nvPr isPhoto="0" userDrawn="0"/>
        </p:nvSpPr>
        <p:spPr bwMode="auto">
          <a:xfrm>
            <a:off x="658812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293306960" name="AutoShape 13" hidden="0"/>
          <p:cNvSpPr>
            <a:spLocks noChangeShapeType="1" noGrp="1"/>
          </p:cNvSpPr>
          <p:nvPr isPhoto="0" userDrawn="0"/>
        </p:nvSpPr>
        <p:spPr bwMode="auto">
          <a:xfrm>
            <a:off x="7740649" y="476249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736919802" name="Text Box 17" hidden="0"/>
          <p:cNvSpPr txBox="1">
            <a:spLocks noChangeShapeType="1" noGrp="1"/>
          </p:cNvSpPr>
          <p:nvPr isPhoto="0" userDrawn="0"/>
        </p:nvSpPr>
        <p:spPr bwMode="auto">
          <a:xfrm>
            <a:off x="4859336" y="2852736"/>
            <a:ext cx="2737137" cy="57915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buNone/>
              <a:defRPr/>
            </a:pPr>
            <a:endParaRPr/>
          </a:p>
        </p:txBody>
      </p:sp>
      <p:sp>
        <p:nvSpPr>
          <p:cNvPr id="1919381436" name="Text Box 22" hidden="0"/>
          <p:cNvSpPr txBox="1">
            <a:spLocks noChangeShapeType="1" noGrp="1"/>
          </p:cNvSpPr>
          <p:nvPr isPhoto="0" userDrawn="0"/>
        </p:nvSpPr>
        <p:spPr bwMode="auto">
          <a:xfrm>
            <a:off x="5292724" y="2924174"/>
            <a:ext cx="182988" cy="5791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buNone/>
              <a:defRPr/>
            </a:pPr>
            <a:endParaRPr/>
          </a:p>
        </p:txBody>
      </p:sp>
      <p:sp>
        <p:nvSpPr>
          <p:cNvPr id="474288601" name="AutoShape 24" hidden="0"/>
          <p:cNvSpPr>
            <a:spLocks noChangeShapeType="1" noGrp="1"/>
          </p:cNvSpPr>
          <p:nvPr isPhoto="0" userDrawn="0"/>
        </p:nvSpPr>
        <p:spPr bwMode="auto">
          <a:xfrm>
            <a:off x="468311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2017189863" name="AutoShape 25" hidden="0"/>
          <p:cNvSpPr>
            <a:spLocks noChangeShapeType="1" noGrp="1"/>
          </p:cNvSpPr>
          <p:nvPr isPhoto="0" userDrawn="0"/>
        </p:nvSpPr>
        <p:spPr bwMode="auto">
          <a:xfrm>
            <a:off x="169227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828836627" name="AutoShape 26" hidden="0"/>
          <p:cNvSpPr>
            <a:spLocks noChangeShapeType="1" noGrp="1"/>
          </p:cNvSpPr>
          <p:nvPr isPhoto="0" userDrawn="0"/>
        </p:nvSpPr>
        <p:spPr bwMode="auto">
          <a:xfrm>
            <a:off x="29162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38040264" name="AutoShape 27" hidden="0"/>
          <p:cNvSpPr>
            <a:spLocks noChangeShapeType="1" noGrp="1"/>
          </p:cNvSpPr>
          <p:nvPr isPhoto="0" userDrawn="0"/>
        </p:nvSpPr>
        <p:spPr bwMode="auto">
          <a:xfrm>
            <a:off x="42116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345794305" name="AutoShape 28" hidden="0"/>
          <p:cNvSpPr>
            <a:spLocks noChangeShapeType="1" noGrp="1"/>
          </p:cNvSpPr>
          <p:nvPr isPhoto="0" userDrawn="0"/>
        </p:nvSpPr>
        <p:spPr bwMode="auto">
          <a:xfrm>
            <a:off x="5435599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147237319" name="AutoShape 29" hidden="0"/>
          <p:cNvSpPr>
            <a:spLocks noChangeShapeType="1" noGrp="1"/>
          </p:cNvSpPr>
          <p:nvPr isPhoto="0" userDrawn="0"/>
        </p:nvSpPr>
        <p:spPr bwMode="auto">
          <a:xfrm>
            <a:off x="658812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707887233" name="AutoShape 30" hidden="0"/>
          <p:cNvSpPr>
            <a:spLocks noChangeShapeType="1" noGrp="1"/>
          </p:cNvSpPr>
          <p:nvPr isPhoto="0" userDrawn="0"/>
        </p:nvSpPr>
        <p:spPr bwMode="auto">
          <a:xfrm>
            <a:off x="7740649" y="476249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212286962" name="" hidden="0"/>
          <p:cNvSpPr/>
          <p:nvPr isPhoto="0" userDrawn="0"/>
        </p:nvSpPr>
        <p:spPr bwMode="auto">
          <a:xfrm>
            <a:off x="4444560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206610953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753599" cy="7305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42" dur="indefinite" restart="never" nodeType="tmRoot">
          <p:childTnLst>
            <p:seq concurrent="1" nextAc="seek">
              <p:cTn id="143" dur="indefinite" nodeType="mainSeq">
                <p:childTnLst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91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8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7428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18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01718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83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82883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938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4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33804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7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457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14723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8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70788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3505639" name="AutoShape 4" hidden="0"/>
          <p:cNvSpPr>
            <a:spLocks noChangeShapeType="1" noGrp="1"/>
          </p:cNvSpPr>
          <p:nvPr isPhoto="0" userDrawn="0"/>
        </p:nvSpPr>
        <p:spPr bwMode="auto">
          <a:xfrm>
            <a:off x="468311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523012274" name="AutoShape 5" hidden="0"/>
          <p:cNvSpPr>
            <a:spLocks noChangeShapeType="1" noGrp="1"/>
          </p:cNvSpPr>
          <p:nvPr isPhoto="0" userDrawn="0"/>
        </p:nvSpPr>
        <p:spPr bwMode="auto">
          <a:xfrm>
            <a:off x="169227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99510504" name="AutoShape 6" hidden="0"/>
          <p:cNvSpPr>
            <a:spLocks noChangeShapeType="1" noGrp="1"/>
          </p:cNvSpPr>
          <p:nvPr isPhoto="0" userDrawn="0"/>
        </p:nvSpPr>
        <p:spPr bwMode="auto">
          <a:xfrm>
            <a:off x="29162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998263143" name="AutoShape 10" hidden="0"/>
          <p:cNvSpPr>
            <a:spLocks noChangeShapeType="1" noGrp="1"/>
          </p:cNvSpPr>
          <p:nvPr isPhoto="0" userDrawn="0"/>
        </p:nvSpPr>
        <p:spPr bwMode="auto">
          <a:xfrm>
            <a:off x="42116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78638008" name="AutoShape 11" hidden="0"/>
          <p:cNvSpPr>
            <a:spLocks noChangeShapeType="1" noGrp="1"/>
          </p:cNvSpPr>
          <p:nvPr isPhoto="0" userDrawn="0"/>
        </p:nvSpPr>
        <p:spPr bwMode="auto">
          <a:xfrm>
            <a:off x="5435599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057367570" name="AutoShape 12" hidden="0"/>
          <p:cNvSpPr>
            <a:spLocks noChangeShapeType="1" noGrp="1"/>
          </p:cNvSpPr>
          <p:nvPr isPhoto="0" userDrawn="0"/>
        </p:nvSpPr>
        <p:spPr bwMode="auto">
          <a:xfrm>
            <a:off x="658812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245653428" name="AutoShape 13" hidden="0"/>
          <p:cNvSpPr>
            <a:spLocks noChangeShapeType="1" noGrp="1"/>
          </p:cNvSpPr>
          <p:nvPr isPhoto="0" userDrawn="0"/>
        </p:nvSpPr>
        <p:spPr bwMode="auto">
          <a:xfrm>
            <a:off x="7740649" y="476249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225797118" name="Text Box 17" hidden="0"/>
          <p:cNvSpPr txBox="1">
            <a:spLocks noChangeShapeType="1" noGrp="1"/>
          </p:cNvSpPr>
          <p:nvPr isPhoto="0" userDrawn="0"/>
        </p:nvSpPr>
        <p:spPr bwMode="auto">
          <a:xfrm>
            <a:off x="4859336" y="2852736"/>
            <a:ext cx="2737137" cy="57915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buNone/>
              <a:defRPr/>
            </a:pPr>
            <a:endParaRPr/>
          </a:p>
        </p:txBody>
      </p:sp>
      <p:sp>
        <p:nvSpPr>
          <p:cNvPr id="905448986" name="Text Box 22" hidden="0"/>
          <p:cNvSpPr txBox="1">
            <a:spLocks noChangeShapeType="1" noGrp="1"/>
          </p:cNvSpPr>
          <p:nvPr isPhoto="0" userDrawn="0"/>
        </p:nvSpPr>
        <p:spPr bwMode="auto">
          <a:xfrm>
            <a:off x="5292724" y="2924174"/>
            <a:ext cx="182988" cy="5791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buNone/>
              <a:defRPr/>
            </a:pPr>
            <a:endParaRPr/>
          </a:p>
        </p:txBody>
      </p:sp>
      <p:sp>
        <p:nvSpPr>
          <p:cNvPr id="1340406966" name="AutoShape 24" hidden="0"/>
          <p:cNvSpPr>
            <a:spLocks noChangeShapeType="1" noGrp="1"/>
          </p:cNvSpPr>
          <p:nvPr isPhoto="0" userDrawn="0"/>
        </p:nvSpPr>
        <p:spPr bwMode="auto">
          <a:xfrm>
            <a:off x="468311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002923856" name="AutoShape 25" hidden="0"/>
          <p:cNvSpPr>
            <a:spLocks noChangeShapeType="1" noGrp="1"/>
          </p:cNvSpPr>
          <p:nvPr isPhoto="0" userDrawn="0"/>
        </p:nvSpPr>
        <p:spPr bwMode="auto">
          <a:xfrm>
            <a:off x="169227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931998152" name="AutoShape 26" hidden="0"/>
          <p:cNvSpPr>
            <a:spLocks noChangeShapeType="1" noGrp="1"/>
          </p:cNvSpPr>
          <p:nvPr isPhoto="0" userDrawn="0"/>
        </p:nvSpPr>
        <p:spPr bwMode="auto">
          <a:xfrm>
            <a:off x="29162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874097392" name="AutoShape 27" hidden="0"/>
          <p:cNvSpPr>
            <a:spLocks noChangeShapeType="1" noGrp="1"/>
          </p:cNvSpPr>
          <p:nvPr isPhoto="0" userDrawn="0"/>
        </p:nvSpPr>
        <p:spPr bwMode="auto">
          <a:xfrm>
            <a:off x="42116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201593823" name="AutoShape 28" hidden="0"/>
          <p:cNvSpPr>
            <a:spLocks noChangeShapeType="1" noGrp="1"/>
          </p:cNvSpPr>
          <p:nvPr isPhoto="0" userDrawn="0"/>
        </p:nvSpPr>
        <p:spPr bwMode="auto">
          <a:xfrm>
            <a:off x="5435599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662761506" name="AutoShape 29" hidden="0"/>
          <p:cNvSpPr>
            <a:spLocks noChangeShapeType="1" noGrp="1"/>
          </p:cNvSpPr>
          <p:nvPr isPhoto="0" userDrawn="0"/>
        </p:nvSpPr>
        <p:spPr bwMode="auto">
          <a:xfrm>
            <a:off x="658812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54987499" name="AutoShape 30" hidden="0"/>
          <p:cNvSpPr>
            <a:spLocks noChangeShapeType="1" noGrp="1"/>
          </p:cNvSpPr>
          <p:nvPr isPhoto="0" userDrawn="0"/>
        </p:nvSpPr>
        <p:spPr bwMode="auto">
          <a:xfrm>
            <a:off x="7740649" y="476249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228877178" name="" hidden="0"/>
          <p:cNvSpPr/>
          <p:nvPr isPhoto="0" userDrawn="0"/>
        </p:nvSpPr>
        <p:spPr bwMode="auto">
          <a:xfrm flipH="0" flipV="0">
            <a:off x="5475712" y="3589831"/>
            <a:ext cx="15900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202595445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031152" y="2052983"/>
            <a:ext cx="3076193" cy="3206842"/>
          </a:xfrm>
          <a:prstGeom prst="rect">
            <a:avLst/>
          </a:prstGeom>
        </p:spPr>
      </p:pic>
      <p:sp>
        <p:nvSpPr>
          <p:cNvPr id="1680415442" name="" hidden="0"/>
          <p:cNvSpPr/>
          <p:nvPr isPhoto="0" userDrawn="0"/>
        </p:nvSpPr>
        <p:spPr bwMode="auto">
          <a:xfrm flipH="0" flipV="0">
            <a:off x="9618221" y="3781288"/>
            <a:ext cx="16597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251146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5173661" y="1991590"/>
            <a:ext cx="3136704" cy="3136704"/>
          </a:xfrm>
          <a:prstGeom prst="rect">
            <a:avLst/>
          </a:prstGeom>
        </p:spPr>
      </p:pic>
      <p:sp>
        <p:nvSpPr>
          <p:cNvPr id="665568134" name="" hidden="0"/>
          <p:cNvSpPr txBox="1"/>
          <p:nvPr isPhoto="0" userDrawn="0"/>
        </p:nvSpPr>
        <p:spPr bwMode="auto">
          <a:xfrm flipH="0" flipV="0">
            <a:off x="3747272" y="5736647"/>
            <a:ext cx="2337463" cy="48771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>
                <a:latin typeface="Times New Roman"/>
                <a:ea typeface="Times New Roman"/>
                <a:cs typeface="Times New Roman"/>
              </a:rPr>
              <a:t>КАРАНДАШИ</a:t>
            </a:r>
            <a:endParaRPr sz="2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42" dur="indefinite" restart="never" nodeType="tmRoot">
          <p:childTnLst>
            <p:seq concurrent="1" nextAc="seek">
              <p:cTn id="143" dur="indefinite" nodeType="mainSeq">
                <p:childTnLst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9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0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34040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92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00292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99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93199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44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87409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9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0159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7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6627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8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5498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5353559" name="AutoShape 4" hidden="0"/>
          <p:cNvSpPr>
            <a:spLocks noChangeShapeType="1" noGrp="1"/>
          </p:cNvSpPr>
          <p:nvPr isPhoto="0" userDrawn="0"/>
        </p:nvSpPr>
        <p:spPr bwMode="auto">
          <a:xfrm>
            <a:off x="468311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757440408" name="AutoShape 5" hidden="0"/>
          <p:cNvSpPr>
            <a:spLocks noChangeShapeType="1" noGrp="1"/>
          </p:cNvSpPr>
          <p:nvPr isPhoto="0" userDrawn="0"/>
        </p:nvSpPr>
        <p:spPr bwMode="auto">
          <a:xfrm>
            <a:off x="169227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794314827" name="AutoShape 6" hidden="0"/>
          <p:cNvSpPr>
            <a:spLocks noChangeShapeType="1" noGrp="1"/>
          </p:cNvSpPr>
          <p:nvPr isPhoto="0" userDrawn="0"/>
        </p:nvSpPr>
        <p:spPr bwMode="auto">
          <a:xfrm>
            <a:off x="29162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856370221" name="AutoShape 10" hidden="0"/>
          <p:cNvSpPr>
            <a:spLocks noChangeShapeType="1" noGrp="1"/>
          </p:cNvSpPr>
          <p:nvPr isPhoto="0" userDrawn="0"/>
        </p:nvSpPr>
        <p:spPr bwMode="auto">
          <a:xfrm>
            <a:off x="42116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680577091" name="AutoShape 11" hidden="0"/>
          <p:cNvSpPr>
            <a:spLocks noChangeShapeType="1" noGrp="1"/>
          </p:cNvSpPr>
          <p:nvPr isPhoto="0" userDrawn="0"/>
        </p:nvSpPr>
        <p:spPr bwMode="auto">
          <a:xfrm>
            <a:off x="5435599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502205704" name="AutoShape 12" hidden="0"/>
          <p:cNvSpPr>
            <a:spLocks noChangeShapeType="1" noGrp="1"/>
          </p:cNvSpPr>
          <p:nvPr isPhoto="0" userDrawn="0"/>
        </p:nvSpPr>
        <p:spPr bwMode="auto">
          <a:xfrm>
            <a:off x="658812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768833034" name="AutoShape 13" hidden="0"/>
          <p:cNvSpPr>
            <a:spLocks noChangeShapeType="1" noGrp="1"/>
          </p:cNvSpPr>
          <p:nvPr isPhoto="0" userDrawn="0"/>
        </p:nvSpPr>
        <p:spPr bwMode="auto">
          <a:xfrm>
            <a:off x="7740649" y="476249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249649581" name="Text Box 17" hidden="0"/>
          <p:cNvSpPr txBox="1">
            <a:spLocks noChangeShapeType="1" noGrp="1"/>
          </p:cNvSpPr>
          <p:nvPr isPhoto="0" userDrawn="0"/>
        </p:nvSpPr>
        <p:spPr bwMode="auto">
          <a:xfrm>
            <a:off x="4859336" y="2852736"/>
            <a:ext cx="2737137" cy="57915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buNone/>
              <a:defRPr/>
            </a:pPr>
            <a:endParaRPr/>
          </a:p>
        </p:txBody>
      </p:sp>
      <p:sp>
        <p:nvSpPr>
          <p:cNvPr id="296486850" name="Text Box 22" hidden="0"/>
          <p:cNvSpPr txBox="1">
            <a:spLocks noChangeShapeType="1" noGrp="1"/>
          </p:cNvSpPr>
          <p:nvPr isPhoto="0" userDrawn="0"/>
        </p:nvSpPr>
        <p:spPr bwMode="auto">
          <a:xfrm>
            <a:off x="5292724" y="2924174"/>
            <a:ext cx="182988" cy="5791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buNone/>
              <a:defRPr/>
            </a:pPr>
            <a:endParaRPr/>
          </a:p>
        </p:txBody>
      </p:sp>
      <p:sp>
        <p:nvSpPr>
          <p:cNvPr id="1264717866" name="AutoShape 24" hidden="0"/>
          <p:cNvSpPr>
            <a:spLocks noChangeShapeType="1" noGrp="1"/>
          </p:cNvSpPr>
          <p:nvPr isPhoto="0" userDrawn="0"/>
        </p:nvSpPr>
        <p:spPr bwMode="auto">
          <a:xfrm>
            <a:off x="468311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2074761709" name="AutoShape 25" hidden="0"/>
          <p:cNvSpPr>
            <a:spLocks noChangeShapeType="1" noGrp="1"/>
          </p:cNvSpPr>
          <p:nvPr isPhoto="0" userDrawn="0"/>
        </p:nvSpPr>
        <p:spPr bwMode="auto">
          <a:xfrm>
            <a:off x="169227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892708851" name="AutoShape 26" hidden="0"/>
          <p:cNvSpPr>
            <a:spLocks noChangeShapeType="1" noGrp="1"/>
          </p:cNvSpPr>
          <p:nvPr isPhoto="0" userDrawn="0"/>
        </p:nvSpPr>
        <p:spPr bwMode="auto">
          <a:xfrm>
            <a:off x="29162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2032056475" name="AutoShape 27" hidden="0"/>
          <p:cNvSpPr>
            <a:spLocks noChangeShapeType="1" noGrp="1"/>
          </p:cNvSpPr>
          <p:nvPr isPhoto="0" userDrawn="0"/>
        </p:nvSpPr>
        <p:spPr bwMode="auto">
          <a:xfrm>
            <a:off x="42116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099780049" name="AutoShape 28" hidden="0"/>
          <p:cNvSpPr>
            <a:spLocks noChangeShapeType="1" noGrp="1"/>
          </p:cNvSpPr>
          <p:nvPr isPhoto="0" userDrawn="0"/>
        </p:nvSpPr>
        <p:spPr bwMode="auto">
          <a:xfrm>
            <a:off x="5435599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967509522" name="AutoShape 29" hidden="0"/>
          <p:cNvSpPr>
            <a:spLocks noChangeShapeType="1" noGrp="1"/>
          </p:cNvSpPr>
          <p:nvPr isPhoto="0" userDrawn="0"/>
        </p:nvSpPr>
        <p:spPr bwMode="auto">
          <a:xfrm>
            <a:off x="658812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450705811" name="AutoShape 30" hidden="0"/>
          <p:cNvSpPr>
            <a:spLocks noChangeShapeType="1" noGrp="1"/>
          </p:cNvSpPr>
          <p:nvPr isPhoto="0" userDrawn="0"/>
        </p:nvSpPr>
        <p:spPr bwMode="auto">
          <a:xfrm>
            <a:off x="7740649" y="476249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2107226430" name="" hidden="0"/>
          <p:cNvSpPr/>
          <p:nvPr isPhoto="0" userDrawn="0"/>
        </p:nvSpPr>
        <p:spPr bwMode="auto">
          <a:xfrm>
            <a:off x="4444560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718253198" name="" hidden="0"/>
          <p:cNvSpPr/>
          <p:nvPr isPhoto="0" userDrawn="0"/>
        </p:nvSpPr>
        <p:spPr bwMode="auto">
          <a:xfrm flipH="0" flipV="0">
            <a:off x="2807494" y="2177432"/>
            <a:ext cx="3420411" cy="2651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 обложкой — клеточки,</a:t>
            </a:r>
            <a:b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Тоненькие сеточки.</a:t>
            </a:r>
            <a:b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Чтоб примеры записать,</a:t>
            </a:r>
            <a:b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Ученик открыл...</a:t>
            </a:r>
            <a:endParaRPr sz="1150" b="0" i="0" u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42" dur="indefinite" restart="never" nodeType="tmRoot">
          <p:childTnLst>
            <p:seq concurrent="1" nextAc="seek">
              <p:cTn id="143" dur="indefinite" nodeType="mainSeq">
                <p:childTnLst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64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1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26471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76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07476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70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89270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4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05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03205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9978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50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96750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45070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9778514" name="AutoShape 4" hidden="0"/>
          <p:cNvSpPr>
            <a:spLocks noChangeShapeType="1" noGrp="1"/>
          </p:cNvSpPr>
          <p:nvPr isPhoto="0" userDrawn="0"/>
        </p:nvSpPr>
        <p:spPr bwMode="auto">
          <a:xfrm>
            <a:off x="468311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895699885" name="AutoShape 5" hidden="0"/>
          <p:cNvSpPr>
            <a:spLocks noChangeShapeType="1" noGrp="1"/>
          </p:cNvSpPr>
          <p:nvPr isPhoto="0" userDrawn="0"/>
        </p:nvSpPr>
        <p:spPr bwMode="auto">
          <a:xfrm>
            <a:off x="169227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995467859" name="AutoShape 6" hidden="0"/>
          <p:cNvSpPr>
            <a:spLocks noChangeShapeType="1" noGrp="1"/>
          </p:cNvSpPr>
          <p:nvPr isPhoto="0" userDrawn="0"/>
        </p:nvSpPr>
        <p:spPr bwMode="auto">
          <a:xfrm>
            <a:off x="29162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392505287" name="AutoShape 10" hidden="0"/>
          <p:cNvSpPr>
            <a:spLocks noChangeShapeType="1" noGrp="1"/>
          </p:cNvSpPr>
          <p:nvPr isPhoto="0" userDrawn="0"/>
        </p:nvSpPr>
        <p:spPr bwMode="auto">
          <a:xfrm>
            <a:off x="42116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203846881" name="AutoShape 11" hidden="0"/>
          <p:cNvSpPr>
            <a:spLocks noChangeShapeType="1" noGrp="1"/>
          </p:cNvSpPr>
          <p:nvPr isPhoto="0" userDrawn="0"/>
        </p:nvSpPr>
        <p:spPr bwMode="auto">
          <a:xfrm>
            <a:off x="5435599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86713943" name="AutoShape 12" hidden="0"/>
          <p:cNvSpPr>
            <a:spLocks noChangeShapeType="1" noGrp="1"/>
          </p:cNvSpPr>
          <p:nvPr isPhoto="0" userDrawn="0"/>
        </p:nvSpPr>
        <p:spPr bwMode="auto">
          <a:xfrm>
            <a:off x="658812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724946391" name="AutoShape 13" hidden="0"/>
          <p:cNvSpPr>
            <a:spLocks noChangeShapeType="1" noGrp="1"/>
          </p:cNvSpPr>
          <p:nvPr isPhoto="0" userDrawn="0"/>
        </p:nvSpPr>
        <p:spPr bwMode="auto">
          <a:xfrm>
            <a:off x="7740649" y="476249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978748799" name="Text Box 17" hidden="0"/>
          <p:cNvSpPr txBox="1">
            <a:spLocks noChangeShapeType="1" noGrp="1"/>
          </p:cNvSpPr>
          <p:nvPr isPhoto="0" userDrawn="0"/>
        </p:nvSpPr>
        <p:spPr bwMode="auto">
          <a:xfrm>
            <a:off x="4859336" y="2852736"/>
            <a:ext cx="2737137" cy="57915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buNone/>
              <a:defRPr/>
            </a:pPr>
            <a:endParaRPr/>
          </a:p>
        </p:txBody>
      </p:sp>
      <p:sp>
        <p:nvSpPr>
          <p:cNvPr id="1231063264" name="Text Box 22" hidden="0"/>
          <p:cNvSpPr txBox="1">
            <a:spLocks noChangeShapeType="1" noGrp="1"/>
          </p:cNvSpPr>
          <p:nvPr isPhoto="0" userDrawn="0"/>
        </p:nvSpPr>
        <p:spPr bwMode="auto">
          <a:xfrm>
            <a:off x="5292724" y="2924174"/>
            <a:ext cx="182988" cy="5791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buNone/>
              <a:defRPr/>
            </a:pPr>
            <a:endParaRPr/>
          </a:p>
        </p:txBody>
      </p:sp>
      <p:sp>
        <p:nvSpPr>
          <p:cNvPr id="782501167" name="AutoShape 24" hidden="0"/>
          <p:cNvSpPr>
            <a:spLocks noChangeShapeType="1" noGrp="1"/>
          </p:cNvSpPr>
          <p:nvPr isPhoto="0" userDrawn="0"/>
        </p:nvSpPr>
        <p:spPr bwMode="auto">
          <a:xfrm>
            <a:off x="468311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255673902" name="AutoShape 25" hidden="0"/>
          <p:cNvSpPr>
            <a:spLocks noChangeShapeType="1" noGrp="1"/>
          </p:cNvSpPr>
          <p:nvPr isPhoto="0" userDrawn="0"/>
        </p:nvSpPr>
        <p:spPr bwMode="auto">
          <a:xfrm>
            <a:off x="169227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2105004919" name="AutoShape 26" hidden="0"/>
          <p:cNvSpPr>
            <a:spLocks noChangeShapeType="1" noGrp="1"/>
          </p:cNvSpPr>
          <p:nvPr isPhoto="0" userDrawn="0"/>
        </p:nvSpPr>
        <p:spPr bwMode="auto">
          <a:xfrm>
            <a:off x="29162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518318528" name="AutoShape 27" hidden="0"/>
          <p:cNvSpPr>
            <a:spLocks noChangeShapeType="1" noGrp="1"/>
          </p:cNvSpPr>
          <p:nvPr isPhoto="0" userDrawn="0"/>
        </p:nvSpPr>
        <p:spPr bwMode="auto">
          <a:xfrm>
            <a:off x="42116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820870101" name="AutoShape 28" hidden="0"/>
          <p:cNvSpPr>
            <a:spLocks noChangeShapeType="1" noGrp="1"/>
          </p:cNvSpPr>
          <p:nvPr isPhoto="0" userDrawn="0"/>
        </p:nvSpPr>
        <p:spPr bwMode="auto">
          <a:xfrm>
            <a:off x="5435599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190042328" name="AutoShape 29" hidden="0"/>
          <p:cNvSpPr>
            <a:spLocks noChangeShapeType="1" noGrp="1"/>
          </p:cNvSpPr>
          <p:nvPr isPhoto="0" userDrawn="0"/>
        </p:nvSpPr>
        <p:spPr bwMode="auto">
          <a:xfrm>
            <a:off x="658812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15693204" name="AutoShape 30" hidden="0"/>
          <p:cNvSpPr>
            <a:spLocks noChangeShapeType="1" noGrp="1"/>
          </p:cNvSpPr>
          <p:nvPr isPhoto="0" userDrawn="0"/>
        </p:nvSpPr>
        <p:spPr bwMode="auto">
          <a:xfrm>
            <a:off x="7740649" y="476249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457706664" name="" hidden="0"/>
          <p:cNvSpPr/>
          <p:nvPr isPhoto="0" userDrawn="0"/>
        </p:nvSpPr>
        <p:spPr bwMode="auto">
          <a:xfrm>
            <a:off x="4444560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874868563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49324" y="2532783"/>
            <a:ext cx="3047999" cy="3009899"/>
          </a:xfrm>
          <a:prstGeom prst="rect">
            <a:avLst/>
          </a:prstGeom>
        </p:spPr>
      </p:pic>
      <p:sp>
        <p:nvSpPr>
          <p:cNvPr id="769898094" name="" hidden="0"/>
          <p:cNvSpPr txBox="1"/>
          <p:nvPr isPhoto="0" userDrawn="0"/>
        </p:nvSpPr>
        <p:spPr bwMode="auto">
          <a:xfrm flipH="0" flipV="0">
            <a:off x="5349204" y="3290454"/>
            <a:ext cx="1735915" cy="5181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>
                <a:latin typeface="Times New Roman"/>
                <a:ea typeface="Times New Roman"/>
                <a:cs typeface="Times New Roman"/>
              </a:rPr>
              <a:t>ТЕТРАДЬ</a:t>
            </a:r>
            <a:endParaRPr sz="28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42" dur="indefinite" restart="never" nodeType="tmRoot">
          <p:childTnLst>
            <p:seq concurrent="1" nextAc="seek">
              <p:cTn id="143" dur="indefinite" nodeType="mainSeq">
                <p:childTnLst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74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50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8250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7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5567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00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10500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6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3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51831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7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82087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04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19004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156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2270991" name="AutoShape 4" hidden="0"/>
          <p:cNvSpPr>
            <a:spLocks noChangeShapeType="1" noGrp="1"/>
          </p:cNvSpPr>
          <p:nvPr isPhoto="0" userDrawn="0"/>
        </p:nvSpPr>
        <p:spPr bwMode="auto">
          <a:xfrm>
            <a:off x="468311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09603721" name="AutoShape 5" hidden="0"/>
          <p:cNvSpPr>
            <a:spLocks noChangeShapeType="1" noGrp="1"/>
          </p:cNvSpPr>
          <p:nvPr isPhoto="0" userDrawn="0"/>
        </p:nvSpPr>
        <p:spPr bwMode="auto">
          <a:xfrm>
            <a:off x="169227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875752402" name="AutoShape 6" hidden="0"/>
          <p:cNvSpPr>
            <a:spLocks noChangeShapeType="1" noGrp="1"/>
          </p:cNvSpPr>
          <p:nvPr isPhoto="0" userDrawn="0"/>
        </p:nvSpPr>
        <p:spPr bwMode="auto">
          <a:xfrm>
            <a:off x="29162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644757865" name="AutoShape 10" hidden="0"/>
          <p:cNvSpPr>
            <a:spLocks noChangeShapeType="1" noGrp="1"/>
          </p:cNvSpPr>
          <p:nvPr isPhoto="0" userDrawn="0"/>
        </p:nvSpPr>
        <p:spPr bwMode="auto">
          <a:xfrm>
            <a:off x="42116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552273350" name="AutoShape 11" hidden="0"/>
          <p:cNvSpPr>
            <a:spLocks noChangeShapeType="1" noGrp="1"/>
          </p:cNvSpPr>
          <p:nvPr isPhoto="0" userDrawn="0"/>
        </p:nvSpPr>
        <p:spPr bwMode="auto">
          <a:xfrm>
            <a:off x="5435599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966897031" name="AutoShape 12" hidden="0"/>
          <p:cNvSpPr>
            <a:spLocks noChangeShapeType="1" noGrp="1"/>
          </p:cNvSpPr>
          <p:nvPr isPhoto="0" userDrawn="0"/>
        </p:nvSpPr>
        <p:spPr bwMode="auto">
          <a:xfrm>
            <a:off x="658812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903574176" name="AutoShape 13" hidden="0"/>
          <p:cNvSpPr>
            <a:spLocks noChangeShapeType="1" noGrp="1"/>
          </p:cNvSpPr>
          <p:nvPr isPhoto="0" userDrawn="0"/>
        </p:nvSpPr>
        <p:spPr bwMode="auto">
          <a:xfrm>
            <a:off x="7740649" y="476249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28665043" name="Text Box 17" hidden="0"/>
          <p:cNvSpPr txBox="1">
            <a:spLocks noChangeShapeType="1" noGrp="1"/>
          </p:cNvSpPr>
          <p:nvPr isPhoto="0" userDrawn="0"/>
        </p:nvSpPr>
        <p:spPr bwMode="auto">
          <a:xfrm>
            <a:off x="4859336" y="2852736"/>
            <a:ext cx="2737137" cy="57915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buNone/>
              <a:defRPr/>
            </a:pPr>
            <a:endParaRPr/>
          </a:p>
        </p:txBody>
      </p:sp>
      <p:sp>
        <p:nvSpPr>
          <p:cNvPr id="580552254" name="Text Box 22" hidden="0"/>
          <p:cNvSpPr txBox="1">
            <a:spLocks noChangeShapeType="1" noGrp="1"/>
          </p:cNvSpPr>
          <p:nvPr isPhoto="0" userDrawn="0"/>
        </p:nvSpPr>
        <p:spPr bwMode="auto">
          <a:xfrm>
            <a:off x="5292724" y="2924174"/>
            <a:ext cx="182988" cy="5791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buNone/>
              <a:defRPr/>
            </a:pPr>
            <a:endParaRPr/>
          </a:p>
        </p:txBody>
      </p:sp>
      <p:sp>
        <p:nvSpPr>
          <p:cNvPr id="720246081" name="AutoShape 24" hidden="0"/>
          <p:cNvSpPr>
            <a:spLocks noChangeShapeType="1" noGrp="1"/>
          </p:cNvSpPr>
          <p:nvPr isPhoto="0" userDrawn="0"/>
        </p:nvSpPr>
        <p:spPr bwMode="auto">
          <a:xfrm>
            <a:off x="468311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996274888" name="AutoShape 25" hidden="0"/>
          <p:cNvSpPr>
            <a:spLocks noChangeShapeType="1" noGrp="1"/>
          </p:cNvSpPr>
          <p:nvPr isPhoto="0" userDrawn="0"/>
        </p:nvSpPr>
        <p:spPr bwMode="auto">
          <a:xfrm>
            <a:off x="169227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902757711" name="AutoShape 26" hidden="0"/>
          <p:cNvSpPr>
            <a:spLocks noChangeShapeType="1" noGrp="1"/>
          </p:cNvSpPr>
          <p:nvPr isPhoto="0" userDrawn="0"/>
        </p:nvSpPr>
        <p:spPr bwMode="auto">
          <a:xfrm>
            <a:off x="29162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679873011" name="AutoShape 27" hidden="0"/>
          <p:cNvSpPr>
            <a:spLocks noChangeShapeType="1" noGrp="1"/>
          </p:cNvSpPr>
          <p:nvPr isPhoto="0" userDrawn="0"/>
        </p:nvSpPr>
        <p:spPr bwMode="auto">
          <a:xfrm>
            <a:off x="42116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316602732" name="AutoShape 28" hidden="0"/>
          <p:cNvSpPr>
            <a:spLocks noChangeShapeType="1" noGrp="1"/>
          </p:cNvSpPr>
          <p:nvPr isPhoto="0" userDrawn="0"/>
        </p:nvSpPr>
        <p:spPr bwMode="auto">
          <a:xfrm>
            <a:off x="5435599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859995446" name="AutoShape 29" hidden="0"/>
          <p:cNvSpPr>
            <a:spLocks noChangeShapeType="1" noGrp="1"/>
          </p:cNvSpPr>
          <p:nvPr isPhoto="0" userDrawn="0"/>
        </p:nvSpPr>
        <p:spPr bwMode="auto">
          <a:xfrm>
            <a:off x="658812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869595917" name="AutoShape 30" hidden="0"/>
          <p:cNvSpPr>
            <a:spLocks noChangeShapeType="1" noGrp="1"/>
          </p:cNvSpPr>
          <p:nvPr isPhoto="0" userDrawn="0"/>
        </p:nvSpPr>
        <p:spPr bwMode="auto">
          <a:xfrm>
            <a:off x="7740649" y="476249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292393007" name="" hidden="0"/>
          <p:cNvSpPr/>
          <p:nvPr isPhoto="0" userDrawn="0"/>
        </p:nvSpPr>
        <p:spPr bwMode="auto">
          <a:xfrm>
            <a:off x="4444560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666554404" name="" hidden="0"/>
          <p:cNvSpPr/>
          <p:nvPr isPhoto="0" userDrawn="0"/>
        </p:nvSpPr>
        <p:spPr bwMode="auto">
          <a:xfrm>
            <a:off x="1720130" y="2604152"/>
            <a:ext cx="5703775" cy="17983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8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этой узенькой коробке</a:t>
            </a:r>
            <a:endParaRPr sz="2800" b="0" i="0" u="none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Ты найдешь карандаши, </a:t>
            </a:r>
            <a:endParaRPr sz="2800" b="0" i="0" u="none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Ручки, перья, скрепки, кнопки, </a:t>
            </a:r>
            <a:endParaRPr sz="2800" b="0" i="0" u="none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Что угодно для души.</a:t>
            </a:r>
            <a:endParaRPr sz="2800" b="0" i="0" u="none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42" dur="indefinite" restart="never" nodeType="tmRoot">
          <p:childTnLst>
            <p:seq concurrent="1" nextAc="seek">
              <p:cTn id="143" dur="indefinite" nodeType="mainSeq">
                <p:childTnLst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6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202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27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99627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9027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5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7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67987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0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1660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99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85999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59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86959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2061380" name="AutoShape 4" hidden="0"/>
          <p:cNvSpPr>
            <a:spLocks noChangeShapeType="1" noGrp="1"/>
          </p:cNvSpPr>
          <p:nvPr isPhoto="0" userDrawn="0"/>
        </p:nvSpPr>
        <p:spPr bwMode="auto">
          <a:xfrm>
            <a:off x="468311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021703032" name="AutoShape 5" hidden="0"/>
          <p:cNvSpPr>
            <a:spLocks noChangeShapeType="1" noGrp="1"/>
          </p:cNvSpPr>
          <p:nvPr isPhoto="0" userDrawn="0"/>
        </p:nvSpPr>
        <p:spPr bwMode="auto">
          <a:xfrm>
            <a:off x="169227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56355617" name="AutoShape 6" hidden="0"/>
          <p:cNvSpPr>
            <a:spLocks noChangeShapeType="1" noGrp="1"/>
          </p:cNvSpPr>
          <p:nvPr isPhoto="0" userDrawn="0"/>
        </p:nvSpPr>
        <p:spPr bwMode="auto">
          <a:xfrm>
            <a:off x="29162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745655988" name="AutoShape 10" hidden="0"/>
          <p:cNvSpPr>
            <a:spLocks noChangeShapeType="1" noGrp="1"/>
          </p:cNvSpPr>
          <p:nvPr isPhoto="0" userDrawn="0"/>
        </p:nvSpPr>
        <p:spPr bwMode="auto">
          <a:xfrm>
            <a:off x="42116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719580143" name="AutoShape 11" hidden="0"/>
          <p:cNvSpPr>
            <a:spLocks noChangeShapeType="1" noGrp="1"/>
          </p:cNvSpPr>
          <p:nvPr isPhoto="0" userDrawn="0"/>
        </p:nvSpPr>
        <p:spPr bwMode="auto">
          <a:xfrm>
            <a:off x="5435599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908091208" name="AutoShape 12" hidden="0"/>
          <p:cNvSpPr>
            <a:spLocks noChangeShapeType="1" noGrp="1"/>
          </p:cNvSpPr>
          <p:nvPr isPhoto="0" userDrawn="0"/>
        </p:nvSpPr>
        <p:spPr bwMode="auto">
          <a:xfrm>
            <a:off x="658812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059328924" name="AutoShape 13" hidden="0"/>
          <p:cNvSpPr>
            <a:spLocks noChangeShapeType="1" noGrp="1"/>
          </p:cNvSpPr>
          <p:nvPr isPhoto="0" userDrawn="0"/>
        </p:nvSpPr>
        <p:spPr bwMode="auto">
          <a:xfrm>
            <a:off x="7740649" y="476249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195630890" name="Text Box 17" hidden="0"/>
          <p:cNvSpPr txBox="1">
            <a:spLocks noChangeShapeType="1" noGrp="1"/>
          </p:cNvSpPr>
          <p:nvPr isPhoto="0" userDrawn="0"/>
        </p:nvSpPr>
        <p:spPr bwMode="auto">
          <a:xfrm>
            <a:off x="4859336" y="2852736"/>
            <a:ext cx="2737137" cy="57915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buNone/>
              <a:defRPr/>
            </a:pPr>
            <a:endParaRPr/>
          </a:p>
        </p:txBody>
      </p:sp>
      <p:sp>
        <p:nvSpPr>
          <p:cNvPr id="2018871477" name="Text Box 22" hidden="0"/>
          <p:cNvSpPr txBox="1">
            <a:spLocks noChangeShapeType="1" noGrp="1"/>
          </p:cNvSpPr>
          <p:nvPr isPhoto="0" userDrawn="0"/>
        </p:nvSpPr>
        <p:spPr bwMode="auto">
          <a:xfrm>
            <a:off x="5292724" y="2924174"/>
            <a:ext cx="182988" cy="5791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buNone/>
              <a:defRPr/>
            </a:pPr>
            <a:endParaRPr/>
          </a:p>
        </p:txBody>
      </p:sp>
      <p:sp>
        <p:nvSpPr>
          <p:cNvPr id="1496139163" name="AutoShape 24" hidden="0"/>
          <p:cNvSpPr>
            <a:spLocks noChangeShapeType="1" noGrp="1"/>
          </p:cNvSpPr>
          <p:nvPr isPhoto="0" userDrawn="0"/>
        </p:nvSpPr>
        <p:spPr bwMode="auto">
          <a:xfrm>
            <a:off x="468311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468758749" name="AutoShape 25" hidden="0"/>
          <p:cNvSpPr>
            <a:spLocks noChangeShapeType="1" noGrp="1"/>
          </p:cNvSpPr>
          <p:nvPr isPhoto="0" userDrawn="0"/>
        </p:nvSpPr>
        <p:spPr bwMode="auto">
          <a:xfrm>
            <a:off x="169227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547379205" name="AutoShape 26" hidden="0"/>
          <p:cNvSpPr>
            <a:spLocks noChangeShapeType="1" noGrp="1"/>
          </p:cNvSpPr>
          <p:nvPr isPhoto="0" userDrawn="0"/>
        </p:nvSpPr>
        <p:spPr bwMode="auto">
          <a:xfrm>
            <a:off x="29162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86672052" name="AutoShape 27" hidden="0"/>
          <p:cNvSpPr>
            <a:spLocks noChangeShapeType="1" noGrp="1"/>
          </p:cNvSpPr>
          <p:nvPr isPhoto="0" userDrawn="0"/>
        </p:nvSpPr>
        <p:spPr bwMode="auto">
          <a:xfrm>
            <a:off x="4211636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53240928" name="AutoShape 28" hidden="0"/>
          <p:cNvSpPr>
            <a:spLocks noChangeShapeType="1" noGrp="1"/>
          </p:cNvSpPr>
          <p:nvPr isPhoto="0" userDrawn="0"/>
        </p:nvSpPr>
        <p:spPr bwMode="auto">
          <a:xfrm>
            <a:off x="5435599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229484210" name="AutoShape 29" hidden="0"/>
          <p:cNvSpPr>
            <a:spLocks noChangeShapeType="1" noGrp="1"/>
          </p:cNvSpPr>
          <p:nvPr isPhoto="0" userDrawn="0"/>
        </p:nvSpPr>
        <p:spPr bwMode="auto">
          <a:xfrm>
            <a:off x="6588124" y="404811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241963410" name="AutoShape 30" hidden="0"/>
          <p:cNvSpPr>
            <a:spLocks noChangeShapeType="1" noGrp="1"/>
          </p:cNvSpPr>
          <p:nvPr isPhoto="0" userDrawn="0"/>
        </p:nvSpPr>
        <p:spPr bwMode="auto">
          <a:xfrm>
            <a:off x="7740649" y="476249"/>
            <a:ext cx="962024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dk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319232998" name="" hidden="0"/>
          <p:cNvSpPr/>
          <p:nvPr isPhoto="0" userDrawn="0"/>
        </p:nvSpPr>
        <p:spPr bwMode="auto">
          <a:xfrm>
            <a:off x="4444560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601842457" name="" hidden="0"/>
          <p:cNvSpPr/>
          <p:nvPr isPhoto="0" userDrawn="0"/>
        </p:nvSpPr>
        <p:spPr bwMode="auto">
          <a:xfrm flipH="0" flipV="0">
            <a:off x="3189210" y="2959416"/>
            <a:ext cx="13565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820312129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681362" y="1534778"/>
            <a:ext cx="5526394" cy="3682323"/>
          </a:xfrm>
          <a:prstGeom prst="rect">
            <a:avLst/>
          </a:prstGeom>
        </p:spPr>
      </p:pic>
      <p:sp>
        <p:nvSpPr>
          <p:cNvPr id="258067905" name="" hidden="0"/>
          <p:cNvSpPr txBox="1"/>
          <p:nvPr isPhoto="0" userDrawn="0"/>
        </p:nvSpPr>
        <p:spPr bwMode="auto">
          <a:xfrm flipH="0" flipV="0">
            <a:off x="3487499" y="5909829"/>
            <a:ext cx="1411741" cy="5181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>
                <a:latin typeface="Times New Roman"/>
                <a:ea typeface="Times New Roman"/>
                <a:cs typeface="Times New Roman"/>
              </a:rPr>
              <a:t>ПЕНАЛ</a:t>
            </a:r>
            <a:endParaRPr sz="28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42" dur="indefinite" restart="never" nodeType="tmRoot">
          <p:childTnLst>
            <p:seq concurrent="1" nextAc="seek">
              <p:cTn id="143" dur="indefinite" nodeType="mainSeq">
                <p:childTnLst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56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3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49613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7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6875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5473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887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8667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324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8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22948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6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4196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0" name="Rectangle 5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/>
              <a:t>КТО ЭТО?</a:t>
            </a:r>
            <a:endParaRPr/>
          </a:p>
        </p:txBody>
      </p:sp>
      <p:pic>
        <p:nvPicPr>
          <p:cNvPr id="17411" name="Picture 4" descr="0_7e14_aac81596_L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2"/>
          <a:srcRect l="0" t="0" r="0" b="0"/>
          <a:stretch/>
        </p:blipFill>
        <p:spPr bwMode="auto">
          <a:xfrm flipH="0" flipV="0">
            <a:off x="2766027" y="1785648"/>
            <a:ext cx="3611943" cy="48014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CCFF66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46" name="Picture 11" descr="1236288983_cheburashka-1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2"/>
          <a:srcRect l="0" t="0" r="0" b="0"/>
          <a:stretch/>
        </p:blipFill>
        <p:spPr bwMode="auto">
          <a:xfrm>
            <a:off x="259772" y="1806574"/>
            <a:ext cx="3635375" cy="3860800"/>
          </a:xfrm>
          <a:prstGeom prst="rect">
            <a:avLst/>
          </a:prstGeom>
          <a:noFill/>
        </p:spPr>
      </p:pic>
      <p:sp>
        <p:nvSpPr>
          <p:cNvPr id="6148" name="Rectangle 12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/>
              <a:t>1 сентября – День знаний</a:t>
            </a:r>
            <a:endParaRPr/>
          </a:p>
        </p:txBody>
      </p:sp>
      <p:sp>
        <p:nvSpPr>
          <p:cNvPr id="1209606055" name="" hidden="0"/>
          <p:cNvSpPr txBox="1"/>
          <p:nvPr isPhoto="0" userDrawn="0"/>
        </p:nvSpPr>
        <p:spPr bwMode="auto">
          <a:xfrm flipH="0" flipV="0">
            <a:off x="4245170" y="1645227"/>
            <a:ext cx="4298271" cy="472465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 b="0" i="0" u="none">
                <a:solidFill>
                  <a:srgbClr val="FA8699"/>
                </a:solidFill>
                <a:latin typeface="Arial Narrow"/>
                <a:ea typeface="Arial Narrow"/>
                <a:cs typeface="Arial Narrow"/>
              </a:rPr>
              <a:t>1 сентября </a:t>
            </a:r>
            <a:r>
              <a:rPr sz="3600" b="0" i="0" u="none">
                <a:solidFill>
                  <a:srgbClr val="7F7F7F"/>
                </a:solidFill>
                <a:latin typeface="Arial Narrow"/>
                <a:ea typeface="Arial Narrow"/>
                <a:cs typeface="Arial Narrow"/>
              </a:rPr>
              <a:t>– единая дата начала учебного года</a:t>
            </a:r>
            <a:r>
              <a:rPr sz="3600"/>
              <a:t>.</a:t>
            </a:r>
            <a:endParaRPr sz="3600"/>
          </a:p>
          <a:p>
            <a:pPr>
              <a:defRPr/>
            </a:pPr>
            <a:r>
              <a:rPr sz="2800">
                <a:latin typeface="Times New Roman"/>
                <a:ea typeface="Times New Roman"/>
                <a:cs typeface="Times New Roman"/>
              </a:rPr>
              <a:t>Раньше начало учебного года отличалось в сельской местности и в городе. На селе дети шли в школу только после того, как помогут родителям убрать урожай.</a:t>
            </a:r>
            <a:endParaRPr sz="28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8" dur="indefinite" restart="never" nodeType="tmRoot">
          <p:childTnLst>
            <p:seq concurrent="1" nextAc="seek">
              <p:cTn id="19" dur="indefinite" nodeType="mainSeq">
                <p:childTnLst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9393983" name="Rectangle 5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6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/>
              <a:t>Стихотворения о школе</a:t>
            </a:r>
            <a:endParaRPr/>
          </a:p>
        </p:txBody>
      </p:sp>
      <p:sp>
        <p:nvSpPr>
          <p:cNvPr id="1260893061" name="" hidden="0"/>
          <p:cNvSpPr/>
          <p:nvPr isPhoto="0" userDrawn="0"/>
        </p:nvSpPr>
        <p:spPr bwMode="auto">
          <a:xfrm flipH="0" flipV="0">
            <a:off x="6280755" y="4966855"/>
            <a:ext cx="32429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97438285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998011" y="1104179"/>
            <a:ext cx="7749886" cy="5812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CC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458" name="Picture 51" descr="balloons22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3492500" y="1989137"/>
            <a:ext cx="1871662" cy="3744912"/>
          </a:xfrm>
          <a:prstGeom prst="rect">
            <a:avLst/>
          </a:prstGeom>
          <a:noFill/>
        </p:spPr>
      </p:pic>
      <p:sp>
        <p:nvSpPr>
          <p:cNvPr id="19459" name="Rectangle 20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pic>
        <p:nvPicPr>
          <p:cNvPr id="19460" name="Picture 10" descr="0_7e14_aac81596_L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3"/>
          <a:srcRect l="0" t="0" r="0" b="0"/>
          <a:stretch/>
        </p:blipFill>
        <p:spPr bwMode="auto">
          <a:xfrm>
            <a:off x="6804025" y="3716337"/>
            <a:ext cx="2041525" cy="2592387"/>
          </a:xfrm>
          <a:prstGeom prst="rect">
            <a:avLst/>
          </a:prstGeom>
          <a:noFill/>
        </p:spPr>
      </p:pic>
      <p:pic>
        <p:nvPicPr>
          <p:cNvPr id="19461" name="Picture 19" descr="a72BdnxTDv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4"/>
          <a:srcRect l="0" t="0" r="0" b="0"/>
          <a:stretch/>
        </p:blipFill>
        <p:spPr bwMode="auto">
          <a:xfrm>
            <a:off x="250825" y="3716337"/>
            <a:ext cx="2232025" cy="2619375"/>
          </a:xfrm>
          <a:prstGeom prst="rect">
            <a:avLst/>
          </a:prstGeom>
          <a:noFill/>
        </p:spPr>
      </p:pic>
      <p:pic>
        <p:nvPicPr>
          <p:cNvPr id="19462" name="Picture 23" descr="sw203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5"/>
          <a:srcRect l="0" t="0" r="0" b="0"/>
          <a:stretch/>
        </p:blipFill>
        <p:spPr bwMode="auto">
          <a:xfrm>
            <a:off x="468312" y="260350"/>
            <a:ext cx="1079500" cy="1944687"/>
          </a:xfrm>
          <a:prstGeom prst="rect">
            <a:avLst/>
          </a:prstGeom>
          <a:noFill/>
        </p:spPr>
      </p:pic>
      <p:pic>
        <p:nvPicPr>
          <p:cNvPr id="19463" name="Picture 25" descr="sw203" hidden="0"/>
          <p:cNvPicPr>
            <a:picLocks noChangeAspect="1" noGrp="1"/>
          </p:cNvPicPr>
          <p:nvPr isPhoto="0" userDrawn="0"/>
        </p:nvPicPr>
        <p:blipFill>
          <a:blip r:embed="rId5"/>
          <a:stretch/>
        </p:blipFill>
        <p:spPr bwMode="auto">
          <a:xfrm>
            <a:off x="7451725" y="333375"/>
            <a:ext cx="1085850" cy="1871662"/>
          </a:xfrm>
          <a:prstGeom prst="rect">
            <a:avLst/>
          </a:prstGeom>
          <a:noFill/>
        </p:spPr>
      </p:pic>
      <p:pic>
        <p:nvPicPr>
          <p:cNvPr id="19464" name="Picture 29" descr="star14" hidden="0"/>
          <p:cNvPicPr>
            <a:picLocks noChangeAspect="1" noGrp="1"/>
          </p:cNvPicPr>
          <p:nvPr isPhoto="0" userDrawn="0"/>
        </p:nvPicPr>
        <p:blipFill>
          <a:blip r:embed="rId6"/>
          <a:stretch/>
        </p:blipFill>
        <p:spPr bwMode="auto">
          <a:xfrm>
            <a:off x="1908175" y="1773237"/>
            <a:ext cx="561975" cy="561975"/>
          </a:xfrm>
          <a:prstGeom prst="rect">
            <a:avLst/>
          </a:prstGeom>
          <a:noFill/>
        </p:spPr>
      </p:pic>
      <p:pic>
        <p:nvPicPr>
          <p:cNvPr id="19465" name="Picture 30" descr="star14" hidden="0"/>
          <p:cNvPicPr>
            <a:picLocks noChangeAspect="1" noGrp="1"/>
          </p:cNvPicPr>
          <p:nvPr isPhoto="0" userDrawn="0"/>
        </p:nvPicPr>
        <p:blipFill>
          <a:blip r:embed="rId6"/>
          <a:stretch/>
        </p:blipFill>
        <p:spPr bwMode="auto">
          <a:xfrm>
            <a:off x="250825" y="2781300"/>
            <a:ext cx="561975" cy="561975"/>
          </a:xfrm>
          <a:prstGeom prst="rect">
            <a:avLst/>
          </a:prstGeom>
          <a:noFill/>
        </p:spPr>
      </p:pic>
      <p:pic>
        <p:nvPicPr>
          <p:cNvPr id="19466" name="Picture 31" descr="star14" hidden="0"/>
          <p:cNvPicPr>
            <a:picLocks noChangeAspect="1" noGrp="1"/>
          </p:cNvPicPr>
          <p:nvPr isPhoto="0" userDrawn="0"/>
        </p:nvPicPr>
        <p:blipFill>
          <a:blip r:embed="rId6"/>
          <a:stretch/>
        </p:blipFill>
        <p:spPr bwMode="auto">
          <a:xfrm>
            <a:off x="4284662" y="1484312"/>
            <a:ext cx="561975" cy="561975"/>
          </a:xfrm>
          <a:prstGeom prst="rect">
            <a:avLst/>
          </a:prstGeom>
          <a:noFill/>
        </p:spPr>
      </p:pic>
      <p:pic>
        <p:nvPicPr>
          <p:cNvPr id="19467" name="Picture 32" descr="star14" hidden="0"/>
          <p:cNvPicPr>
            <a:picLocks noChangeAspect="1" noGrp="1"/>
          </p:cNvPicPr>
          <p:nvPr isPhoto="0" userDrawn="0"/>
        </p:nvPicPr>
        <p:blipFill>
          <a:blip r:embed="rId6"/>
          <a:stretch/>
        </p:blipFill>
        <p:spPr bwMode="auto">
          <a:xfrm>
            <a:off x="6588125" y="1773237"/>
            <a:ext cx="561975" cy="561975"/>
          </a:xfrm>
          <a:prstGeom prst="rect">
            <a:avLst/>
          </a:prstGeom>
          <a:noFill/>
        </p:spPr>
      </p:pic>
      <p:pic>
        <p:nvPicPr>
          <p:cNvPr id="19468" name="Picture 33" descr="star14" hidden="0"/>
          <p:cNvPicPr>
            <a:picLocks noChangeAspect="1" noGrp="1"/>
          </p:cNvPicPr>
          <p:nvPr isPhoto="0" userDrawn="0"/>
        </p:nvPicPr>
        <p:blipFill>
          <a:blip r:embed="rId6"/>
          <a:stretch/>
        </p:blipFill>
        <p:spPr bwMode="auto">
          <a:xfrm>
            <a:off x="8316912" y="2997200"/>
            <a:ext cx="561975" cy="561975"/>
          </a:xfrm>
          <a:prstGeom prst="rect">
            <a:avLst/>
          </a:prstGeom>
          <a:noFill/>
        </p:spPr>
      </p:pic>
      <p:pic>
        <p:nvPicPr>
          <p:cNvPr id="19469" name="Picture 34" descr="star8" hidden="0"/>
          <p:cNvPicPr>
            <a:picLocks noChangeAspect="1" noGrp="1"/>
          </p:cNvPicPr>
          <p:nvPr isPhoto="0" userDrawn="0"/>
        </p:nvPicPr>
        <p:blipFill>
          <a:blip r:embed="rId7"/>
          <a:stretch/>
        </p:blipFill>
        <p:spPr bwMode="auto">
          <a:xfrm>
            <a:off x="971550" y="2276475"/>
            <a:ext cx="571500" cy="476250"/>
          </a:xfrm>
          <a:prstGeom prst="rect">
            <a:avLst/>
          </a:prstGeom>
          <a:noFill/>
        </p:spPr>
      </p:pic>
      <p:pic>
        <p:nvPicPr>
          <p:cNvPr id="19470" name="Picture 35" descr="star8" hidden="0"/>
          <p:cNvPicPr>
            <a:picLocks noChangeAspect="1" noGrp="1"/>
          </p:cNvPicPr>
          <p:nvPr isPhoto="0" userDrawn="0"/>
        </p:nvPicPr>
        <p:blipFill>
          <a:blip r:embed="rId7"/>
          <a:stretch/>
        </p:blipFill>
        <p:spPr bwMode="auto">
          <a:xfrm>
            <a:off x="2916237" y="1557337"/>
            <a:ext cx="571500" cy="476250"/>
          </a:xfrm>
          <a:prstGeom prst="rect">
            <a:avLst/>
          </a:prstGeom>
          <a:noFill/>
        </p:spPr>
      </p:pic>
      <p:pic>
        <p:nvPicPr>
          <p:cNvPr id="19471" name="Picture 36" descr="star8" hidden="0"/>
          <p:cNvPicPr>
            <a:picLocks noChangeAspect="1" noGrp="1"/>
          </p:cNvPicPr>
          <p:nvPr isPhoto="0" userDrawn="0"/>
        </p:nvPicPr>
        <p:blipFill>
          <a:blip r:embed="rId7"/>
          <a:stretch/>
        </p:blipFill>
        <p:spPr bwMode="auto">
          <a:xfrm>
            <a:off x="5651500" y="1628775"/>
            <a:ext cx="571500" cy="476250"/>
          </a:xfrm>
          <a:prstGeom prst="rect">
            <a:avLst/>
          </a:prstGeom>
          <a:noFill/>
        </p:spPr>
      </p:pic>
      <p:pic>
        <p:nvPicPr>
          <p:cNvPr id="19472" name="Picture 37" descr="star8" hidden="0"/>
          <p:cNvPicPr>
            <a:picLocks noChangeAspect="1" noGrp="1"/>
          </p:cNvPicPr>
          <p:nvPr isPhoto="0" userDrawn="0"/>
        </p:nvPicPr>
        <p:blipFill>
          <a:blip r:embed="rId7"/>
          <a:stretch/>
        </p:blipFill>
        <p:spPr bwMode="auto">
          <a:xfrm>
            <a:off x="7596187" y="2205037"/>
            <a:ext cx="571500" cy="476250"/>
          </a:xfrm>
          <a:prstGeom prst="rect">
            <a:avLst/>
          </a:prstGeom>
          <a:noFill/>
        </p:spPr>
      </p:pic>
      <p:pic>
        <p:nvPicPr>
          <p:cNvPr id="19473" name="Picture 38" descr="star54" hidden="0"/>
          <p:cNvPicPr>
            <a:picLocks noChangeAspect="1" noGrp="1"/>
          </p:cNvPicPr>
          <p:nvPr isPhoto="0" userDrawn="0"/>
        </p:nvPicPr>
        <p:blipFill>
          <a:blip r:embed="rId8"/>
          <a:stretch/>
        </p:blipFill>
        <p:spPr bwMode="auto">
          <a:xfrm>
            <a:off x="323850" y="6419850"/>
            <a:ext cx="495300" cy="438149"/>
          </a:xfrm>
          <a:prstGeom prst="rect">
            <a:avLst/>
          </a:prstGeom>
          <a:noFill/>
        </p:spPr>
      </p:pic>
      <p:pic>
        <p:nvPicPr>
          <p:cNvPr id="19474" name="Picture 39" descr="star54" hidden="0"/>
          <p:cNvPicPr>
            <a:picLocks noChangeAspect="1" noGrp="1"/>
          </p:cNvPicPr>
          <p:nvPr isPhoto="0" userDrawn="0"/>
        </p:nvPicPr>
        <p:blipFill>
          <a:blip r:embed="rId8"/>
          <a:stretch/>
        </p:blipFill>
        <p:spPr bwMode="auto">
          <a:xfrm>
            <a:off x="1908175" y="6419850"/>
            <a:ext cx="495300" cy="438149"/>
          </a:xfrm>
          <a:prstGeom prst="rect">
            <a:avLst/>
          </a:prstGeom>
          <a:noFill/>
        </p:spPr>
      </p:pic>
      <p:pic>
        <p:nvPicPr>
          <p:cNvPr id="19475" name="Picture 40" descr="star54" hidden="0"/>
          <p:cNvPicPr>
            <a:picLocks noChangeAspect="1" noGrp="1"/>
          </p:cNvPicPr>
          <p:nvPr isPhoto="0" userDrawn="0"/>
        </p:nvPicPr>
        <p:blipFill>
          <a:blip r:embed="rId8"/>
          <a:stretch/>
        </p:blipFill>
        <p:spPr bwMode="auto">
          <a:xfrm>
            <a:off x="3276600" y="6419850"/>
            <a:ext cx="495300" cy="438149"/>
          </a:xfrm>
          <a:prstGeom prst="rect">
            <a:avLst/>
          </a:prstGeom>
          <a:noFill/>
        </p:spPr>
      </p:pic>
      <p:pic>
        <p:nvPicPr>
          <p:cNvPr id="19476" name="Picture 41" descr="star54" hidden="0"/>
          <p:cNvPicPr>
            <a:picLocks noChangeAspect="1" noGrp="1"/>
          </p:cNvPicPr>
          <p:nvPr isPhoto="0" userDrawn="0"/>
        </p:nvPicPr>
        <p:blipFill>
          <a:blip r:embed="rId8"/>
          <a:stretch/>
        </p:blipFill>
        <p:spPr bwMode="auto">
          <a:xfrm>
            <a:off x="4067175" y="6092825"/>
            <a:ext cx="495300" cy="438149"/>
          </a:xfrm>
          <a:prstGeom prst="rect">
            <a:avLst/>
          </a:prstGeom>
          <a:noFill/>
        </p:spPr>
      </p:pic>
      <p:pic>
        <p:nvPicPr>
          <p:cNvPr id="19477" name="Picture 42" descr="star54" hidden="0"/>
          <p:cNvPicPr>
            <a:picLocks noChangeAspect="1" noGrp="1"/>
          </p:cNvPicPr>
          <p:nvPr isPhoto="0" userDrawn="0"/>
        </p:nvPicPr>
        <p:blipFill>
          <a:blip r:embed="rId8"/>
          <a:stretch/>
        </p:blipFill>
        <p:spPr bwMode="auto">
          <a:xfrm>
            <a:off x="4572000" y="6419850"/>
            <a:ext cx="495300" cy="438149"/>
          </a:xfrm>
          <a:prstGeom prst="rect">
            <a:avLst/>
          </a:prstGeom>
          <a:noFill/>
        </p:spPr>
      </p:pic>
      <p:pic>
        <p:nvPicPr>
          <p:cNvPr id="19478" name="Picture 43" descr="star54" hidden="0"/>
          <p:cNvPicPr>
            <a:picLocks noChangeAspect="1" noGrp="1"/>
          </p:cNvPicPr>
          <p:nvPr isPhoto="0" userDrawn="0"/>
        </p:nvPicPr>
        <p:blipFill>
          <a:blip r:embed="rId8"/>
          <a:stretch/>
        </p:blipFill>
        <p:spPr bwMode="auto">
          <a:xfrm>
            <a:off x="5940425" y="6419850"/>
            <a:ext cx="495300" cy="438149"/>
          </a:xfrm>
          <a:prstGeom prst="rect">
            <a:avLst/>
          </a:prstGeom>
          <a:noFill/>
        </p:spPr>
      </p:pic>
      <p:pic>
        <p:nvPicPr>
          <p:cNvPr id="19479" name="Picture 44" descr="star54" hidden="0"/>
          <p:cNvPicPr>
            <a:picLocks noChangeAspect="1" noGrp="1"/>
          </p:cNvPicPr>
          <p:nvPr isPhoto="0" userDrawn="0"/>
        </p:nvPicPr>
        <p:blipFill>
          <a:blip r:embed="rId8"/>
          <a:stretch/>
        </p:blipFill>
        <p:spPr bwMode="auto">
          <a:xfrm>
            <a:off x="1187450" y="6165850"/>
            <a:ext cx="495300" cy="438149"/>
          </a:xfrm>
          <a:prstGeom prst="rect">
            <a:avLst/>
          </a:prstGeom>
          <a:noFill/>
        </p:spPr>
      </p:pic>
      <p:pic>
        <p:nvPicPr>
          <p:cNvPr id="19480" name="Picture 45" descr="star54" hidden="0"/>
          <p:cNvPicPr>
            <a:picLocks noChangeAspect="1" noGrp="1"/>
          </p:cNvPicPr>
          <p:nvPr isPhoto="0" userDrawn="0"/>
        </p:nvPicPr>
        <p:blipFill>
          <a:blip r:embed="rId8"/>
          <a:stretch/>
        </p:blipFill>
        <p:spPr bwMode="auto">
          <a:xfrm>
            <a:off x="2627312" y="6165850"/>
            <a:ext cx="495300" cy="438149"/>
          </a:xfrm>
          <a:prstGeom prst="rect">
            <a:avLst/>
          </a:prstGeom>
          <a:noFill/>
        </p:spPr>
      </p:pic>
      <p:pic>
        <p:nvPicPr>
          <p:cNvPr id="19481" name="Picture 46" descr="star54" hidden="0"/>
          <p:cNvPicPr>
            <a:picLocks noChangeAspect="1" noGrp="1"/>
          </p:cNvPicPr>
          <p:nvPr isPhoto="0" userDrawn="0"/>
        </p:nvPicPr>
        <p:blipFill>
          <a:blip r:embed="rId8"/>
          <a:stretch/>
        </p:blipFill>
        <p:spPr bwMode="auto">
          <a:xfrm>
            <a:off x="5219700" y="6092825"/>
            <a:ext cx="495300" cy="438149"/>
          </a:xfrm>
          <a:prstGeom prst="rect">
            <a:avLst/>
          </a:prstGeom>
          <a:noFill/>
        </p:spPr>
      </p:pic>
      <p:pic>
        <p:nvPicPr>
          <p:cNvPr id="19482" name="Picture 47" descr="star54" hidden="0"/>
          <p:cNvPicPr>
            <a:picLocks noChangeAspect="1" noGrp="1"/>
          </p:cNvPicPr>
          <p:nvPr isPhoto="0" userDrawn="0"/>
        </p:nvPicPr>
        <p:blipFill>
          <a:blip r:embed="rId8"/>
          <a:stretch/>
        </p:blipFill>
        <p:spPr bwMode="auto">
          <a:xfrm>
            <a:off x="6588125" y="6021387"/>
            <a:ext cx="495300" cy="438149"/>
          </a:xfrm>
          <a:prstGeom prst="rect">
            <a:avLst/>
          </a:prstGeom>
          <a:noFill/>
        </p:spPr>
      </p:pic>
      <p:pic>
        <p:nvPicPr>
          <p:cNvPr id="19483" name="Picture 48" descr="star54" hidden="0"/>
          <p:cNvPicPr>
            <a:picLocks noChangeAspect="1" noGrp="1"/>
          </p:cNvPicPr>
          <p:nvPr isPhoto="0" userDrawn="0"/>
        </p:nvPicPr>
        <p:blipFill>
          <a:blip r:embed="rId8"/>
          <a:stretch/>
        </p:blipFill>
        <p:spPr bwMode="auto">
          <a:xfrm>
            <a:off x="7164387" y="6419850"/>
            <a:ext cx="495300" cy="438149"/>
          </a:xfrm>
          <a:prstGeom prst="rect">
            <a:avLst/>
          </a:prstGeom>
          <a:noFill/>
        </p:spPr>
      </p:pic>
      <p:pic>
        <p:nvPicPr>
          <p:cNvPr id="19484" name="Picture 49" descr="star54" hidden="0"/>
          <p:cNvPicPr>
            <a:picLocks noChangeAspect="1" noGrp="1"/>
          </p:cNvPicPr>
          <p:nvPr isPhoto="0" userDrawn="0"/>
        </p:nvPicPr>
        <p:blipFill>
          <a:blip r:embed="rId8"/>
          <a:stretch/>
        </p:blipFill>
        <p:spPr bwMode="auto">
          <a:xfrm>
            <a:off x="7885112" y="6092825"/>
            <a:ext cx="504825" cy="446087"/>
          </a:xfrm>
          <a:prstGeom prst="rect">
            <a:avLst/>
          </a:prstGeom>
          <a:noFill/>
        </p:spPr>
      </p:pic>
      <p:pic>
        <p:nvPicPr>
          <p:cNvPr id="19485" name="Picture 50" descr="star54" hidden="0"/>
          <p:cNvPicPr>
            <a:picLocks noChangeAspect="1" noGrp="1"/>
          </p:cNvPicPr>
          <p:nvPr isPhoto="0" userDrawn="0"/>
        </p:nvPicPr>
        <p:blipFill>
          <a:blip r:embed="rId8"/>
          <a:stretch/>
        </p:blipFill>
        <p:spPr bwMode="auto">
          <a:xfrm>
            <a:off x="8648700" y="6419850"/>
            <a:ext cx="495300" cy="438149"/>
          </a:xfrm>
          <a:prstGeom prst="rect">
            <a:avLst/>
          </a:prstGeom>
          <a:noFill/>
        </p:spPr>
      </p:pic>
      <p:sp>
        <p:nvSpPr>
          <p:cNvPr id="19486" name="WordArt 52" hidden="0"/>
          <p:cNvSpPr txBox="1">
            <a:spLocks noChangeShapeType="1" noGrp="1"/>
          </p:cNvSpPr>
          <p:nvPr isPhoto="0" userDrawn="0"/>
        </p:nvSpPr>
        <p:spPr bwMode="auto">
          <a:xfrm>
            <a:off x="1763712" y="333375"/>
            <a:ext cx="5472112" cy="1074737"/>
          </a:xfrm>
          <a:prstGeom prst="rect">
            <a:avLst/>
          </a:prstGeom>
        </p:spPr>
        <p:txBody>
          <a:bodyPr wrap="none" anchor="ctr" anchorCtr="0">
            <a:prstTxWarp prst="textPlain">
              <a:avLst>
                <a:gd name="adj" fmla="val 50000"/>
              </a:avLst>
            </a:prstTxWarp>
          </a:bodyPr>
          <a:lstStyle/>
          <a:p>
            <a:pPr lvl="0">
              <a:defRPr/>
            </a:pPr>
            <a:r>
              <a:rPr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МОЛОДЦЫ</a:t>
            </a:r>
            <a:endParaRPr/>
          </a:p>
        </p:txBody>
      </p:sp>
      <p:pic>
        <p:nvPicPr>
          <p:cNvPr id="19487" name="Picture 53" descr="zolotoi_klychik_2" hidden="0"/>
          <p:cNvPicPr>
            <a:picLocks noChangeAspect="1" noGrp="1"/>
          </p:cNvPicPr>
          <p:nvPr isPhoto="0" userDrawn="0"/>
        </p:nvPicPr>
        <p:blipFill>
          <a:blip r:embed="rId9"/>
          <a:stretch/>
        </p:blipFill>
        <p:spPr bwMode="auto">
          <a:xfrm>
            <a:off x="3348037" y="2276475"/>
            <a:ext cx="2400300" cy="3457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5" dur="indefinite" restart="never" nodeType="tmRoot">
          <p:childTnLst>
            <p:seq concurrent="1" nextAc="seek">
              <p:cTn id="16" dur="indefinite" nodeType="mainSeq">
                <p:childTnLst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CCFF66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3638235" name="Rectangle 12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6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/>
              <a:t>1 сентября – День знаний</a:t>
            </a:r>
            <a:endParaRPr/>
          </a:p>
        </p:txBody>
      </p:sp>
      <p:sp>
        <p:nvSpPr>
          <p:cNvPr id="1155940248" name="" hidden="0"/>
          <p:cNvSpPr/>
          <p:nvPr isPhoto="0" userDrawn="0"/>
        </p:nvSpPr>
        <p:spPr bwMode="auto">
          <a:xfrm flipH="0" flipV="0">
            <a:off x="5989552" y="3668088"/>
            <a:ext cx="20798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13781260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544992" y="1359285"/>
            <a:ext cx="6215113" cy="4801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CCFF66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6858109" name="Rectangle 12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6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/>
              <a:t>1 сентября – День знаний</a:t>
            </a:r>
            <a:endParaRPr/>
          </a:p>
        </p:txBody>
      </p:sp>
      <p:sp>
        <p:nvSpPr>
          <p:cNvPr id="1416614953" name="" hidden="0"/>
          <p:cNvSpPr/>
          <p:nvPr isPhoto="0" userDrawn="0"/>
        </p:nvSpPr>
        <p:spPr bwMode="auto">
          <a:xfrm flipH="0" flipV="0">
            <a:off x="5989552" y="3668088"/>
            <a:ext cx="20798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2091065433" name="" hidden="0"/>
          <p:cNvSpPr/>
          <p:nvPr isPhoto="0" userDrawn="0"/>
        </p:nvSpPr>
        <p:spPr bwMode="auto">
          <a:xfrm flipH="0" flipV="0">
            <a:off x="-2844812" y="-906411"/>
            <a:ext cx="6278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60381271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43886" y="1499728"/>
            <a:ext cx="3003756" cy="5318860"/>
          </a:xfrm>
          <a:prstGeom prst="rect">
            <a:avLst/>
          </a:prstGeom>
        </p:spPr>
      </p:pic>
      <p:sp>
        <p:nvSpPr>
          <p:cNvPr id="1390575843" name="" hidden="0"/>
          <p:cNvSpPr txBox="1"/>
          <p:nvPr isPhoto="0" userDrawn="0"/>
        </p:nvSpPr>
        <p:spPr bwMode="auto">
          <a:xfrm flipH="0" flipV="0">
            <a:off x="3829021" y="1991590"/>
            <a:ext cx="4919217" cy="3505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>
                <a:latin typeface="Times New Roman"/>
                <a:ea typeface="Times New Roman"/>
                <a:cs typeface="Times New Roman"/>
              </a:rPr>
              <a:t>Ещё сто лет назад не все дети имели возможность посещать школу. Не было одежды, школ и денежных средств. Ведь только в прошлом веке обучение в школах стало бесплатным и доступным для всех.</a:t>
            </a:r>
            <a:endParaRPr sz="28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CCFF66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8062062" name="Rectangle 12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6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/>
              <a:t>1 сентября – День знаний</a:t>
            </a:r>
            <a:endParaRPr/>
          </a:p>
        </p:txBody>
      </p:sp>
      <p:sp>
        <p:nvSpPr>
          <p:cNvPr id="761319799" name="" hidden="0"/>
          <p:cNvSpPr/>
          <p:nvPr isPhoto="0" userDrawn="0"/>
        </p:nvSpPr>
        <p:spPr bwMode="auto">
          <a:xfrm flipH="0" flipV="0">
            <a:off x="5989552" y="3668088"/>
            <a:ext cx="20798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273742687" name="" hidden="0"/>
          <p:cNvSpPr/>
          <p:nvPr isPhoto="0" userDrawn="0"/>
        </p:nvSpPr>
        <p:spPr bwMode="auto">
          <a:xfrm flipH="0" flipV="0">
            <a:off x="673295" y="1147329"/>
            <a:ext cx="8270403" cy="429771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3600" b="0" i="0" u="none">
                <a:solidFill>
                  <a:srgbClr val="FA8699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sz="3600" b="0" i="0" u="none">
                <a:solidFill>
                  <a:srgbClr val="FA869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>
                <a:solidFill>
                  <a:srgbClr val="FA8699"/>
                </a:solidFill>
                <a:latin typeface="Times New Roman"/>
                <a:ea typeface="Times New Roman"/>
                <a:cs typeface="Times New Roman"/>
              </a:rPr>
              <a:t>школе все интересно</a:t>
            </a:r>
            <a:r>
              <a:rPr sz="3600">
                <a:latin typeface="Times New Roman"/>
                <a:ea typeface="Times New Roman"/>
                <a:cs typeface="Times New Roman"/>
              </a:rPr>
              <a:t>:</a:t>
            </a:r>
            <a:endParaRPr sz="2400" b="0" i="0" u="none">
              <a:solidFill>
                <a:srgbClr val="FA8699"/>
              </a:solidFill>
              <a:latin typeface="Times New Roman"/>
              <a:ea typeface="Times New Roman"/>
              <a:cs typeface="Times New Roman"/>
            </a:endParaRPr>
          </a:p>
          <a:p>
            <a:pPr marL="349965" indent="-349965">
              <a:buFont typeface="Arial"/>
              <a:buChar char="–"/>
              <a:defRPr/>
            </a:pPr>
            <a:r>
              <a:rPr sz="24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ТЕАТРАЛЬНЫЕ КРУЖКИ</a:t>
            </a: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</a:endParaRPr>
          </a:p>
          <a:p>
            <a:pPr marL="349965" indent="-349965">
              <a:buFont typeface="Arial"/>
              <a:buChar char="–"/>
              <a:defRPr/>
            </a:pPr>
            <a:r>
              <a:rPr sz="24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ХОРОВЫЕ СТУДИИ</a:t>
            </a: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</a:endParaRPr>
          </a:p>
          <a:p>
            <a:pPr marL="349965" indent="-349965">
              <a:buFont typeface="Arial"/>
              <a:buChar char="–"/>
              <a:defRPr/>
            </a:pPr>
            <a:r>
              <a:rPr sz="24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ТАНЦЕВАЛЬНЫЕ СТУДИИ</a:t>
            </a: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</a:endParaRPr>
          </a:p>
          <a:p>
            <a:pPr marL="349965" indent="-349965">
              <a:buFont typeface="Arial"/>
              <a:buChar char="–"/>
              <a:defRPr/>
            </a:pPr>
            <a:r>
              <a:rPr sz="24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ТВОРЧЕСКИЕ МАСТЕРСКИЕ</a:t>
            </a: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</a:endParaRPr>
          </a:p>
          <a:p>
            <a:pPr marL="349965" indent="-349965">
              <a:buFont typeface="Arial"/>
              <a:buChar char="–"/>
              <a:defRPr/>
            </a:pPr>
            <a:r>
              <a:rPr sz="24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КОМПЬЮТЕРНЫЕ И РОБОТОТЕХНИЧЕСКИЕ </a:t>
            </a:r>
            <a:r>
              <a:rPr sz="24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КЛУБЫ</a:t>
            </a: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</a:endParaRPr>
          </a:p>
          <a:p>
            <a:pPr marL="349965" indent="-349965">
              <a:buFont typeface="Arial"/>
              <a:buChar char="–"/>
              <a:defRPr/>
            </a:pPr>
            <a:r>
              <a:rPr sz="24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СПОРТИВНЫЕ СЕКЦИИ</a:t>
            </a: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400" b="0" i="0" u="none">
                <a:solidFill>
                  <a:srgbClr val="FA8699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sz="24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ОЛИМПИАДЫ</a:t>
            </a:r>
            <a:br>
              <a:rPr sz="24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</a:br>
            <a:r>
              <a:rPr sz="2400" b="0" i="0" u="none">
                <a:solidFill>
                  <a:srgbClr val="FA8699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sz="24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СОРЕВНОВАНИЯ</a:t>
            </a:r>
            <a:r>
              <a:rPr sz="2400" b="0" i="0" u="none">
                <a:solidFill>
                  <a:srgbClr val="FA8699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sz="24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КОНКУРСЫ</a:t>
            </a:r>
            <a:br>
              <a:rPr sz="24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</a:br>
            <a:r>
              <a:rPr sz="2400" b="0" i="0" u="none">
                <a:solidFill>
                  <a:srgbClr val="FA8699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sz="24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</a:rPr>
              <a:t>ФЕСТИВАЛИ</a:t>
            </a: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8" name="Rectangle 14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pic>
        <p:nvPicPr>
          <p:cNvPr id="14339" name="Picture 3" descr="Рисунок8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2"/>
          <a:srcRect l="0" t="0" r="0" b="0"/>
          <a:stretch/>
        </p:blipFill>
        <p:spPr bwMode="auto">
          <a:xfrm>
            <a:off x="2268537" y="2133600"/>
            <a:ext cx="4608512" cy="2879725"/>
          </a:xfrm>
          <a:prstGeom prst="rect">
            <a:avLst/>
          </a:prstGeom>
          <a:noFill/>
        </p:spPr>
      </p:pic>
      <p:pic>
        <p:nvPicPr>
          <p:cNvPr id="14340" name="Picture 7" descr="an13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3"/>
          <a:srcRect l="0" t="0" r="0" b="0"/>
          <a:stretch/>
        </p:blipFill>
        <p:spPr bwMode="auto">
          <a:xfrm>
            <a:off x="6372225" y="5734050"/>
            <a:ext cx="2771775" cy="749300"/>
          </a:xfrm>
          <a:prstGeom prst="rect">
            <a:avLst/>
          </a:prstGeom>
          <a:noFill/>
        </p:spPr>
      </p:pic>
      <p:pic>
        <p:nvPicPr>
          <p:cNvPr id="14341" name="Picture 10" descr="an13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3"/>
          <a:srcRect l="0" t="0" r="0" b="0"/>
          <a:stretch/>
        </p:blipFill>
        <p:spPr bwMode="auto">
          <a:xfrm>
            <a:off x="0" y="5734050"/>
            <a:ext cx="3132137" cy="719137"/>
          </a:xfrm>
          <a:prstGeom prst="rect">
            <a:avLst/>
          </a:prstGeom>
          <a:noFill/>
        </p:spPr>
      </p:pic>
      <p:pic>
        <p:nvPicPr>
          <p:cNvPr id="14342" name="Picture 13" descr="an13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3"/>
          <a:srcRect l="0" t="0" r="0" b="0"/>
          <a:stretch/>
        </p:blipFill>
        <p:spPr bwMode="auto">
          <a:xfrm>
            <a:off x="3132137" y="5734050"/>
            <a:ext cx="3311524" cy="749300"/>
          </a:xfrm>
          <a:prstGeom prst="rect">
            <a:avLst/>
          </a:prstGeom>
          <a:noFill/>
        </p:spPr>
      </p:pic>
      <p:sp>
        <p:nvSpPr>
          <p:cNvPr id="14343" name="WordArt 16" hidden="0"/>
          <p:cNvSpPr txBox="1">
            <a:spLocks noChangeShapeType="1" noGrp="1"/>
          </p:cNvSpPr>
          <p:nvPr isPhoto="0" userDrawn="0"/>
        </p:nvSpPr>
        <p:spPr bwMode="auto">
          <a:xfrm>
            <a:off x="1042987" y="260350"/>
            <a:ext cx="6913562" cy="1439862"/>
          </a:xfrm>
          <a:prstGeom prst="rect">
            <a:avLst/>
          </a:prstGeom>
        </p:spPr>
        <p:txBody>
          <a:bodyPr wrap="none" anchor="ctr" anchorCtr="0">
            <a:prstTxWarp prst="textPlain">
              <a:avLst>
                <a:gd name="adj" fmla="val 50000"/>
              </a:avLst>
            </a:prstTxWarp>
          </a:bodyPr>
          <a:lstStyle/>
          <a:p>
            <a:pPr lvl="0">
              <a:defRPr/>
            </a:pPr>
            <a:r>
              <a:rPr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Поиграем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30" dur="indefinite" restart="never" nodeType="tmRoot">
          <p:childTnLst>
            <p:seq concurrent="1" nextAc="seek">
              <p:cTn id="31" dur="indefinite" nodeType="mainSeq">
                <p:childTnLst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2" name="Picture 4" descr="матрешка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323850" y="1412875"/>
            <a:ext cx="1055687" cy="1655762"/>
          </a:xfrm>
          <a:prstGeom prst="rect">
            <a:avLst/>
          </a:prstGeom>
          <a:noFill/>
        </p:spPr>
      </p:pic>
      <p:sp>
        <p:nvSpPr>
          <p:cNvPr id="10243" name="Line 7" hidden="0"/>
          <p:cNvSpPr>
            <a:spLocks noChangeShapeType="1" noGrp="1"/>
          </p:cNvSpPr>
          <p:nvPr isPhoto="0" userDrawn="0"/>
        </p:nvSpPr>
        <p:spPr bwMode="auto">
          <a:xfrm>
            <a:off x="2771775" y="2205037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0244" name="Line 8" hidden="0"/>
          <p:cNvSpPr>
            <a:spLocks noChangeShapeType="1" noGrp="1"/>
          </p:cNvSpPr>
          <p:nvPr isPhoto="0" userDrawn="0"/>
        </p:nvSpPr>
        <p:spPr bwMode="auto">
          <a:xfrm>
            <a:off x="3348037" y="1700212"/>
            <a:ext cx="0" cy="1008062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0245" name="Line 9" hidden="0"/>
          <p:cNvSpPr>
            <a:spLocks noChangeShapeType="1" noGrp="1"/>
          </p:cNvSpPr>
          <p:nvPr isPhoto="0" userDrawn="0"/>
        </p:nvSpPr>
        <p:spPr bwMode="auto">
          <a:xfrm>
            <a:off x="5508625" y="2492375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0246" name="Line 10" hidden="0"/>
          <p:cNvSpPr>
            <a:spLocks noChangeShapeType="1" noGrp="1"/>
          </p:cNvSpPr>
          <p:nvPr isPhoto="0" userDrawn="0"/>
        </p:nvSpPr>
        <p:spPr bwMode="auto">
          <a:xfrm>
            <a:off x="5508625" y="1916112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pic>
        <p:nvPicPr>
          <p:cNvPr id="10247" name="Picture 11" descr="матрешка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1547812" y="1412875"/>
            <a:ext cx="1055687" cy="1655762"/>
          </a:xfrm>
          <a:prstGeom prst="rect">
            <a:avLst/>
          </a:prstGeom>
          <a:noFill/>
        </p:spPr>
      </p:pic>
      <p:pic>
        <p:nvPicPr>
          <p:cNvPr id="10248" name="Picture 12" descr="матрешка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4140200" y="1484312"/>
            <a:ext cx="1055687" cy="1655762"/>
          </a:xfrm>
          <a:prstGeom prst="rect">
            <a:avLst/>
          </a:prstGeom>
          <a:noFill/>
        </p:spPr>
      </p:pic>
      <p:sp>
        <p:nvSpPr>
          <p:cNvPr id="10249" name="Text Box 13" hidden="0"/>
          <p:cNvSpPr txBox="1">
            <a:spLocks noChangeShapeType="1" noGrp="1"/>
          </p:cNvSpPr>
          <p:nvPr isPhoto="0" userDrawn="0"/>
        </p:nvSpPr>
        <p:spPr bwMode="auto">
          <a:xfrm>
            <a:off x="7164387" y="1052512"/>
            <a:ext cx="1223962" cy="22558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14200">
                <a:solidFill>
                  <a:srgbClr val="FF0066"/>
                </a:solidFill>
              </a:rPr>
              <a:t>3</a:t>
            </a:r>
            <a:endParaRPr/>
          </a:p>
        </p:txBody>
      </p:sp>
      <p:sp>
        <p:nvSpPr>
          <p:cNvPr id="10250" name="Rectangle 14" hidden="0"/>
          <p:cNvSpPr>
            <a:spLocks noChangeShapeType="1" noGrp="1"/>
          </p:cNvSpPr>
          <p:nvPr isPhoto="0" userDrawn="0"/>
        </p:nvSpPr>
        <p:spPr bwMode="auto">
          <a:xfrm>
            <a:off x="7235825" y="1196975"/>
            <a:ext cx="1150937" cy="1871662"/>
          </a:xfrm>
          <a:prstGeom prst="rect">
            <a:avLst/>
          </a:prstGeom>
          <a:solidFill>
            <a:srgbClr val="009900"/>
          </a:solidFill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pic>
        <p:nvPicPr>
          <p:cNvPr id="10251" name="Picture 15" descr="мячик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395287" y="3789362"/>
            <a:ext cx="1047750" cy="1081087"/>
          </a:xfrm>
          <a:prstGeom prst="rect">
            <a:avLst/>
          </a:prstGeom>
          <a:noFill/>
        </p:spPr>
      </p:pic>
      <p:pic>
        <p:nvPicPr>
          <p:cNvPr id="10252" name="Picture 16" descr="мячик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323850" y="5229225"/>
            <a:ext cx="1047750" cy="1081087"/>
          </a:xfrm>
          <a:prstGeom prst="rect">
            <a:avLst/>
          </a:prstGeom>
          <a:noFill/>
        </p:spPr>
      </p:pic>
      <p:pic>
        <p:nvPicPr>
          <p:cNvPr id="10253" name="Picture 17" descr="мячик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1619250" y="3860800"/>
            <a:ext cx="1047750" cy="1081087"/>
          </a:xfrm>
          <a:prstGeom prst="rect">
            <a:avLst/>
          </a:prstGeom>
          <a:noFill/>
        </p:spPr>
      </p:pic>
      <p:pic>
        <p:nvPicPr>
          <p:cNvPr id="10254" name="Picture 18" descr="мячик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1619250" y="5229225"/>
            <a:ext cx="1047750" cy="1081087"/>
          </a:xfrm>
          <a:prstGeom prst="rect">
            <a:avLst/>
          </a:prstGeom>
          <a:noFill/>
        </p:spPr>
      </p:pic>
      <p:pic>
        <p:nvPicPr>
          <p:cNvPr id="10255" name="Picture 19" descr="мячик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2843211" y="4508500"/>
            <a:ext cx="1047750" cy="1081087"/>
          </a:xfrm>
          <a:prstGeom prst="rect">
            <a:avLst/>
          </a:prstGeom>
          <a:noFill/>
        </p:spPr>
      </p:pic>
      <p:sp>
        <p:nvSpPr>
          <p:cNvPr id="10256" name="Line 20" hidden="0"/>
          <p:cNvSpPr>
            <a:spLocks noChangeShapeType="1" noGrp="1"/>
          </p:cNvSpPr>
          <p:nvPr isPhoto="0" userDrawn="0"/>
        </p:nvSpPr>
        <p:spPr bwMode="auto">
          <a:xfrm>
            <a:off x="4067175" y="5084762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pic>
        <p:nvPicPr>
          <p:cNvPr id="10257" name="Picture 21" descr="мячик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5292725" y="4581525"/>
            <a:ext cx="1047750" cy="1081087"/>
          </a:xfrm>
          <a:prstGeom prst="rect">
            <a:avLst/>
          </a:prstGeom>
          <a:noFill/>
        </p:spPr>
      </p:pic>
      <p:sp>
        <p:nvSpPr>
          <p:cNvPr id="10258" name="Line 22" hidden="0"/>
          <p:cNvSpPr>
            <a:spLocks noChangeShapeType="1" noGrp="1"/>
          </p:cNvSpPr>
          <p:nvPr isPhoto="0" userDrawn="0"/>
        </p:nvSpPr>
        <p:spPr bwMode="auto">
          <a:xfrm>
            <a:off x="6300787" y="5445125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0259" name="Line 23" hidden="0"/>
          <p:cNvSpPr>
            <a:spLocks noChangeShapeType="1" noGrp="1"/>
          </p:cNvSpPr>
          <p:nvPr isPhoto="0" userDrawn="0"/>
        </p:nvSpPr>
        <p:spPr bwMode="auto">
          <a:xfrm>
            <a:off x="6300787" y="4941887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0260" name="Text Box 25" hidden="0"/>
          <p:cNvSpPr txBox="1">
            <a:spLocks noChangeShapeType="1" noGrp="1"/>
          </p:cNvSpPr>
          <p:nvPr isPhoto="0" userDrawn="0"/>
        </p:nvSpPr>
        <p:spPr bwMode="auto">
          <a:xfrm>
            <a:off x="7667625" y="3933824"/>
            <a:ext cx="1258887" cy="22558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14200">
                <a:solidFill>
                  <a:srgbClr val="FF0066"/>
                </a:solidFill>
              </a:rPr>
              <a:t>4</a:t>
            </a:r>
            <a:endParaRPr/>
          </a:p>
        </p:txBody>
      </p:sp>
      <p:sp>
        <p:nvSpPr>
          <p:cNvPr id="10261" name="Rectangle 26" hidden="0"/>
          <p:cNvSpPr>
            <a:spLocks noChangeShapeType="1" noGrp="1"/>
          </p:cNvSpPr>
          <p:nvPr isPhoto="0" userDrawn="0"/>
        </p:nvSpPr>
        <p:spPr bwMode="auto">
          <a:xfrm>
            <a:off x="7596187" y="3933824"/>
            <a:ext cx="1295400" cy="2305050"/>
          </a:xfrm>
          <a:prstGeom prst="rect">
            <a:avLst/>
          </a:prstGeom>
          <a:solidFill>
            <a:srgbClr val="FF0000"/>
          </a:solidFill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0262" name="WordArt 22" hidden="0"/>
          <p:cNvSpPr txBox="1">
            <a:spLocks noChangeShapeType="1" noGrp="1"/>
          </p:cNvSpPr>
          <p:nvPr isPhoto="0" userDrawn="0"/>
        </p:nvSpPr>
        <p:spPr bwMode="auto">
          <a:xfrm>
            <a:off x="1692275" y="188912"/>
            <a:ext cx="5329237" cy="1073150"/>
          </a:xfrm>
          <a:prstGeom prst="rect">
            <a:avLst/>
          </a:prstGeom>
        </p:spPr>
        <p:txBody>
          <a:bodyPr wrap="none" anchor="ctr" anchorCtr="0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pPr lvl="0">
              <a:defRPr/>
            </a:pPr>
            <a:r>
              <a:rPr>
                <a:solidFill>
                  <a:srgbClr val="0000FF"/>
                </a:solidFill>
              </a:rPr>
              <a:t>Сосчитай-ка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63" name="Picture 9" descr="home13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2"/>
          <a:srcRect l="0" t="0" r="0" b="0"/>
          <a:stretch/>
        </p:blipFill>
        <p:spPr bwMode="auto">
          <a:xfrm>
            <a:off x="4643437" y="476250"/>
            <a:ext cx="2159000" cy="2519362"/>
          </a:xfrm>
          <a:prstGeom prst="rect">
            <a:avLst/>
          </a:prstGeom>
          <a:noFill/>
        </p:spPr>
      </p:pic>
      <p:pic>
        <p:nvPicPr>
          <p:cNvPr id="15364" name="Picture 12" descr="d9560b6f6fc061b4ca526e224d7be47d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3"/>
          <a:srcRect l="0" t="0" r="0" b="0"/>
          <a:stretch/>
        </p:blipFill>
        <p:spPr bwMode="auto">
          <a:xfrm>
            <a:off x="7092950" y="908050"/>
            <a:ext cx="1762125" cy="2185987"/>
          </a:xfrm>
          <a:prstGeom prst="rect">
            <a:avLst/>
          </a:prstGeom>
          <a:noFill/>
        </p:spPr>
      </p:pic>
      <p:pic>
        <p:nvPicPr>
          <p:cNvPr id="15365" name="Picture 15" descr="20071117090933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4"/>
          <a:srcRect l="0" t="0" r="0" b="0"/>
          <a:stretch/>
        </p:blipFill>
        <p:spPr bwMode="auto">
          <a:xfrm>
            <a:off x="4716462" y="3500437"/>
            <a:ext cx="1616075" cy="2881312"/>
          </a:xfrm>
          <a:prstGeom prst="rect">
            <a:avLst/>
          </a:prstGeom>
          <a:noFill/>
        </p:spPr>
      </p:pic>
      <p:grpSp>
        <p:nvGrpSpPr>
          <p:cNvPr id="15366" name="Group 4" hidden="0"/>
          <p:cNvGrpSpPr/>
          <p:nvPr isPhoto="0" userDrawn="0"/>
        </p:nvGrpSpPr>
        <p:grpSpPr bwMode="auto">
          <a:xfrm rot="14578821" flipH="1">
            <a:off x="6751637" y="4264025"/>
            <a:ext cx="2476500" cy="1193800"/>
            <a:chOff x="3797" y="754"/>
            <a:chExt cx="852" cy="1931"/>
          </a:xfrm>
        </p:grpSpPr>
        <p:sp>
          <p:nvSpPr>
            <p:cNvPr id="15368" name="Freeform 5" hidden="0"/>
            <p:cNvSpPr>
              <a:spLocks noChangeShapeType="1"/>
            </p:cNvSpPr>
            <p:nvPr isPhoto="0" userDrawn="0"/>
          </p:nvSpPr>
          <p:spPr bwMode="auto">
            <a:xfrm rot="78696">
              <a:off x="3797" y="752"/>
              <a:ext cx="852" cy="1909"/>
            </a:xfrm>
            <a:custGeom>
              <a:avLst/>
              <a:gdLst>
                <a:gd name="gd0" fmla="val 65536"/>
                <a:gd name="gd1" fmla="val 0"/>
                <a:gd name="gd2" fmla="val 90"/>
                <a:gd name="gd3" fmla="val 227"/>
                <a:gd name="gd4" fmla="val 0"/>
                <a:gd name="gd5" fmla="val 1179"/>
                <a:gd name="gd6" fmla="val 2540"/>
                <a:gd name="gd7" fmla="val 1252"/>
                <a:gd name="gd8" fmla="val 3125"/>
                <a:gd name="gd9" fmla="val 952"/>
                <a:gd name="gd10" fmla="val 2630"/>
                <a:gd name="gd11" fmla="val 0"/>
                <a:gd name="gd12" fmla="val 90"/>
                <a:gd name="gd13" fmla="*/ w 0 1252"/>
                <a:gd name="gd14" fmla="*/ h 0 3125"/>
                <a:gd name="gd15" fmla="*/ w 1252 1252"/>
                <a:gd name="gd16" fmla="*/ h 3125 3125"/>
              </a:gdLst>
              <a:ahLst/>
              <a:cxnLst/>
              <a:rect l="gd13" t="gd14" r="gd15" b="gd16"/>
              <a:pathLst>
                <a:path w="1252" h="3125" fill="norm" stroke="1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close/>
                </a:path>
                <a:path w="1252" h="3125" fill="norm" stroke="1" extrusionOk="0"/>
              </a:pathLst>
            </a:custGeom>
            <a:solidFill>
              <a:srgbClr val="FF0000"/>
            </a:solidFill>
            <a:ln w="9525">
              <a:solidFill>
                <a:schemeClr val="dk1"/>
              </a:solidFill>
              <a:round/>
              <a:headEnd/>
              <a:tailEnd/>
            </a:ln>
          </p:spPr>
          <p:txBody>
            <a:bodyPr vert="vert"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69" name="Freeform 6" hidden="0"/>
            <p:cNvSpPr>
              <a:spLocks noChangeShapeType="1"/>
            </p:cNvSpPr>
            <p:nvPr isPhoto="0" userDrawn="0"/>
          </p:nvSpPr>
          <p:spPr bwMode="auto">
            <a:xfrm rot="78696">
              <a:off x="4428" y="2311"/>
              <a:ext cx="215" cy="371"/>
            </a:xfrm>
            <a:custGeom>
              <a:avLst/>
              <a:gdLst>
                <a:gd name="gd0" fmla="val 65536"/>
                <a:gd name="gd1" fmla="val 316"/>
                <a:gd name="gd2" fmla="val 608"/>
                <a:gd name="gd3" fmla="val 227"/>
                <a:gd name="gd4" fmla="val 0"/>
                <a:gd name="gd5" fmla="val 0"/>
                <a:gd name="gd6" fmla="val 90"/>
                <a:gd name="gd7" fmla="val 316"/>
                <a:gd name="gd8" fmla="val 608"/>
                <a:gd name="gd9" fmla="*/ w 0 316"/>
                <a:gd name="gd10" fmla="*/ h 0 608"/>
                <a:gd name="gd11" fmla="*/ w 316 316"/>
                <a:gd name="gd12" fmla="*/ h 608 608"/>
              </a:gdLst>
              <a:ahLst/>
              <a:cxnLst/>
              <a:rect l="gd9" t="gd10" r="gd11" b="gd12"/>
              <a:pathLst>
                <a:path w="316" h="608" fill="norm" stroke="1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close/>
                </a:path>
                <a:path w="316" h="608" fill="norm" stroke="1" extrusionOk="0"/>
              </a:pathLst>
            </a:custGeom>
            <a:gradFill>
              <a:gsLst>
                <a:gs pos="0">
                  <a:schemeClr val="lt1"/>
                </a:gs>
                <a:gs pos="100000">
                  <a:srgbClr val="FF9900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vert"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70" name="Freeform 7" hidden="0"/>
            <p:cNvSpPr>
              <a:spLocks noChangeShapeType="1"/>
            </p:cNvSpPr>
            <p:nvPr isPhoto="0" userDrawn="0"/>
          </p:nvSpPr>
          <p:spPr bwMode="auto">
            <a:xfrm rot="78696">
              <a:off x="4552" y="2535"/>
              <a:ext cx="83" cy="141"/>
            </a:xfrm>
            <a:custGeom>
              <a:avLst/>
              <a:gdLst>
                <a:gd name="gd0" fmla="val 65536"/>
                <a:gd name="gd1" fmla="val 85"/>
                <a:gd name="gd2" fmla="val 0"/>
                <a:gd name="gd3" fmla="val 0"/>
                <a:gd name="gd4" fmla="val 25"/>
                <a:gd name="gd5" fmla="val 121"/>
                <a:gd name="gd6" fmla="val 230"/>
                <a:gd name="gd7" fmla="val 85"/>
                <a:gd name="gd8" fmla="val 0"/>
                <a:gd name="gd9" fmla="*/ w 0 121"/>
                <a:gd name="gd10" fmla="*/ h 0 230"/>
                <a:gd name="gd11" fmla="*/ w 121 121"/>
                <a:gd name="gd12" fmla="*/ h 230 230"/>
              </a:gdLst>
              <a:ahLst/>
              <a:cxnLst/>
              <a:rect l="gd9" t="gd10" r="gd11" b="gd12"/>
              <a:pathLst>
                <a:path w="121" h="230" fill="norm" stroke="1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close/>
                </a:path>
                <a:path w="121" h="230" fill="norm" stroke="1" extrusionOk="0"/>
              </a:pathLst>
            </a:custGeom>
            <a:solidFill>
              <a:srgbClr val="000000"/>
            </a:solidFill>
            <a:ln w="9525">
              <a:solidFill>
                <a:schemeClr val="dk1"/>
              </a:solidFill>
              <a:round/>
              <a:headEnd/>
              <a:tailEnd/>
            </a:ln>
          </p:spPr>
          <p:txBody>
            <a:bodyPr vert="vert"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71" name="Freeform 8" hidden="0"/>
            <p:cNvSpPr>
              <a:spLocks noChangeShapeType="1"/>
            </p:cNvSpPr>
            <p:nvPr isPhoto="0" userDrawn="0"/>
          </p:nvSpPr>
          <p:spPr bwMode="auto">
            <a:xfrm rot="78696">
              <a:off x="3865" y="762"/>
              <a:ext cx="744" cy="1594"/>
            </a:xfrm>
            <a:custGeom>
              <a:avLst/>
              <a:gdLst>
                <a:gd name="gd0" fmla="val 65536"/>
                <a:gd name="gd1" fmla="val 867"/>
                <a:gd name="gd2" fmla="val 2612"/>
                <a:gd name="gd3" fmla="val 1094"/>
                <a:gd name="gd4" fmla="val 2522"/>
                <a:gd name="gd5" fmla="val 1016"/>
                <a:gd name="gd6" fmla="val 2554"/>
                <a:gd name="gd7" fmla="val 84"/>
                <a:gd name="gd8" fmla="val 0"/>
                <a:gd name="gd9" fmla="val 0"/>
                <a:gd name="gd10" fmla="val 30"/>
                <a:gd name="gd11" fmla="val 940"/>
                <a:gd name="gd12" fmla="val 2584"/>
                <a:gd name="gd13" fmla="*/ w 0 1094"/>
                <a:gd name="gd14" fmla="*/ h 0 2612"/>
                <a:gd name="gd15" fmla="*/ w 1094 1094"/>
                <a:gd name="gd16" fmla="*/ h 2612 2612"/>
              </a:gdLst>
              <a:ahLst/>
              <a:cxnLst/>
              <a:rect l="gd13" t="gd14" r="gd15" b="gd16"/>
              <a:pathLst>
                <a:path w="1094" h="2612" fill="norm" stroke="1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</a:path>
                <a:path w="1094" h="2612" fill="norm" stroke="1" extrusionOk="0"/>
              </a:pathLst>
            </a:custGeom>
            <a:solidFill>
              <a:srgbClr val="FF0000"/>
            </a:solidFill>
            <a:ln w="9525">
              <a:solidFill>
                <a:schemeClr val="dk1"/>
              </a:solidFill>
              <a:round/>
              <a:headEnd/>
              <a:tailEnd/>
            </a:ln>
          </p:spPr>
          <p:txBody>
            <a:bodyPr vert="vert"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15367" name="Picture 19" descr="photo540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5"/>
          <a:srcRect l="0" t="0" r="0" b="0"/>
          <a:stretch/>
        </p:blipFill>
        <p:spPr bwMode="auto">
          <a:xfrm>
            <a:off x="179387" y="260350"/>
            <a:ext cx="4392612" cy="62642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36" dur="indefinite" restart="never" nodeType="tmRoot">
          <p:childTnLst>
            <p:seq concurrent="1" nextAc="seek">
              <p:cTn id="37" dur="indefinite" nodeType="mainSeq">
                <p:childTnLst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67" name="Picture 5" descr="m-zuk3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2"/>
          <a:srcRect l="0" t="0" r="0" b="0"/>
          <a:stretch/>
        </p:blipFill>
        <p:spPr bwMode="auto">
          <a:xfrm>
            <a:off x="5749925" y="2332037"/>
            <a:ext cx="3394075" cy="4525962"/>
          </a:xfrm>
          <a:prstGeom prst="rect">
            <a:avLst/>
          </a:prstGeom>
          <a:noFill/>
        </p:spPr>
      </p:pic>
      <p:sp>
        <p:nvSpPr>
          <p:cNvPr id="11268" name="Text Box 4" hidden="0"/>
          <p:cNvSpPr txBox="1">
            <a:spLocks noChangeShapeType="1" noGrp="1"/>
          </p:cNvSpPr>
          <p:nvPr isPhoto="0" userDrawn="0"/>
        </p:nvSpPr>
        <p:spPr bwMode="auto">
          <a:xfrm>
            <a:off x="250824" y="2860963"/>
            <a:ext cx="5472112" cy="33528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 sz="3200"/>
          </a:p>
          <a:p>
            <a:pPr lvl="0">
              <a:defRPr/>
            </a:pPr>
            <a:r>
              <a:rPr sz="3200" b="1" i="0" u="none"/>
              <a:t>Под кустами у реки</a:t>
            </a:r>
            <a:endParaRPr/>
          </a:p>
          <a:p>
            <a:pPr lvl="0">
              <a:defRPr/>
            </a:pPr>
            <a:r>
              <a:rPr sz="3200" b="1" i="0" u="none"/>
              <a:t>Жили майские жуки:</a:t>
            </a:r>
            <a:endParaRPr/>
          </a:p>
          <a:p>
            <a:pPr lvl="0">
              <a:defRPr/>
            </a:pPr>
            <a:r>
              <a:rPr sz="3200" b="1" i="0" u="none"/>
              <a:t>Дочка, сын, отец и мать – </a:t>
            </a:r>
            <a:endParaRPr/>
          </a:p>
          <a:p>
            <a:pPr lvl="0">
              <a:defRPr/>
            </a:pPr>
            <a:r>
              <a:rPr sz="3200" b="1" i="0" u="none"/>
              <a:t>Кто успел их сосчитать?</a:t>
            </a:r>
            <a:endParaRPr/>
          </a:p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pic>
        <p:nvPicPr>
          <p:cNvPr id="11269" name="Picture 12" descr="275px-Cockchafer_at_the_spring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3"/>
          <a:srcRect l="0" t="0" r="0" b="0"/>
          <a:stretch/>
        </p:blipFill>
        <p:spPr bwMode="auto">
          <a:xfrm>
            <a:off x="250824" y="368588"/>
            <a:ext cx="3419475" cy="2492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Оформление по умолчанию">
  <a:themeElements>
    <a:clrScheme name="Оформление по умолчанию 13">
      <a:dk1>
        <a:srgbClr val="000000"/>
      </a:dk1>
      <a:lt1>
        <a:srgbClr val="CCFF33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2FFAD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CCFF3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A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ONLYOFFICE/7.0.0.127</Application>
  <DocSecurity>0</DocSecurity>
  <PresentationFormat>On-screen Show (4:3)</PresentationFormat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dc:identifier/>
  <dc:language/>
  <cp:lastModifiedBy/>
  <cp:revision>2</cp:revision>
  <dcterms:modified xsi:type="dcterms:W3CDTF">2022-08-17T09:05:42Z</dcterms:modified>
  <cp:category/>
  <cp:contentStatus/>
  <cp:version/>
</cp:coreProperties>
</file>