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ED466B-8DFB-4037-B213-7D2B1476AB48}">
          <p14:sldIdLst>
            <p14:sldId id="256"/>
            <p14:sldId id="257"/>
            <p14:sldId id="261"/>
            <p14:sldId id="258"/>
            <p14:sldId id="259"/>
          </p14:sldIdLst>
        </p14:section>
        <p14:section name="Раздел без заголовка" id="{0AC34E96-E8C3-4D95-A1E4-1AE5476978DF}">
          <p14:sldIdLst>
            <p14:sldId id="260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 ?><Relationships xmlns="http://schemas.openxmlformats.org/package/2006/relationships"><Relationship Id="rId3" Target="https://img-fotki.yandex.ru/get/508911/39663434.bed/0_ce0b9_93a00535_XL.jpg" TargetMode="External" Type="http://schemas.openxmlformats.org/officeDocument/2006/relationships/hyperlink"/><Relationship Id="rId2" Target="../media/image6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7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1560" y="404664"/>
            <a:ext cx="7772400" cy="1470025"/>
          </a:xfrm>
        </p:spPr>
        <p:txBody>
          <a:bodyPr/>
          <a:lstStyle>
            <a:lvl1pPr>
              <a:defRPr b="1" i="1">
                <a:latin typeface="Georgia" pitchFamily="18" charset="0"/>
              </a:defRPr>
            </a:lvl1pPr>
          </a:lstStyle>
          <a:p>
            <a:r>
              <a:rPr lang="ru-RU" dirty="0"/>
              <a:t>Летний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95536" y="5085184"/>
            <a:ext cx="6400800" cy="72008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Автор: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 cstate="print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Источники: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67544" y="241333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Девушка: </a:t>
            </a:r>
            <a:r>
              <a:rPr lang="ru-RU" sz="24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https://img-fotki.yandex.ru/get/508911/39663434.bed/0_ce0b9_93a00535_XL.jpg</a:t>
            </a:r>
            <a:endParaRPr lang="ru-RU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Ромашки:  https://richstore.com.ua/assets/cache/images/catalog/ak_suvenirno-podarunkovi-virobi/suveniri/00/1170x657-4czcz.b4e.png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683568" y="692696"/>
            <a:ext cx="7956376" cy="5760640"/>
          </a:xfrm>
          <a:prstGeom prst="rect">
            <a:avLst/>
          </a:prstGeom>
          <a:blipFill>
            <a:blip r:embed="rId2" cstate="print"/>
            <a:stretch>
              <a:fillRect l="-91000" t="-100000" r="-34000" b="-100000"/>
            </a:stretch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мка 10"/>
          <p:cNvSpPr/>
          <p:nvPr userDrawn="1"/>
        </p:nvSpPr>
        <p:spPr>
          <a:xfrm>
            <a:off x="467544" y="332656"/>
            <a:ext cx="8532440" cy="6309320"/>
          </a:xfrm>
          <a:prstGeom prst="frame">
            <a:avLst>
              <a:gd name="adj1" fmla="val 5105"/>
            </a:avLst>
          </a:prstGeom>
          <a:solidFill>
            <a:srgbClr val="87C71F"/>
          </a:solidFill>
          <a:ln>
            <a:solidFill>
              <a:schemeClr val="accent3">
                <a:lumMod val="40000"/>
                <a:lumOff val="60000"/>
                <a:alpha val="53000"/>
              </a:schemeClr>
            </a:solidFill>
          </a:ln>
          <a:scene3d>
            <a:camera prst="orthographicFront"/>
            <a:lightRig rig="threePt" dir="t"/>
          </a:scene3d>
          <a:sp3d extrusionH="292100" contourW="12700" prstMaterial="softEdge">
            <a:bevelT w="241300" h="203200" prst="slope"/>
            <a:bevelB w="133350" h="114300" prst="slope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media/image1.jpeg" Type="http://schemas.openxmlformats.org/officeDocument/2006/relationships/image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B74A-6ADF-49F0-9644-9A161AA9C434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E77B-31AA-4268-8DD8-19BCF3BE81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4896" cy="3024336"/>
          </a:xfrm>
        </p:spPr>
        <p:txBody>
          <a:bodyPr>
            <a:normAutofit/>
          </a:bodyPr>
          <a:lstStyle/>
          <a:p>
            <a:r>
              <a:rPr lang="ru-RU" dirty="0"/>
              <a:t>Проект</a:t>
            </a:r>
            <a:br>
              <a:rPr lang="ru-RU" dirty="0"/>
            </a:br>
            <a:r>
              <a:rPr lang="ru-RU" dirty="0"/>
              <a:t>«Чистота – залог здоровья»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 ученица 3 класса 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A3D5D-0356-42F2-85D8-00B138DD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-99392"/>
            <a:ext cx="3008313" cy="116205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Личная гигиена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813672F-1EEF-4F66-9440-E41B4C5CD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912" y="44624"/>
            <a:ext cx="5111750" cy="4716751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F4E4461D-4042-4D2B-8A01-7E1A300F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2"/>
                </a:solidFill>
              </a:rPr>
              <a:t>Чистота — залог здоровья,</a:t>
            </a:r>
          </a:p>
          <a:p>
            <a:r>
              <a:rPr lang="ru-RU" sz="2800" dirty="0">
                <a:solidFill>
                  <a:schemeClr val="tx2"/>
                </a:solidFill>
              </a:rPr>
              <a:t>Чистота нужна везде:</a:t>
            </a:r>
          </a:p>
          <a:p>
            <a:r>
              <a:rPr lang="ru-RU" sz="2800" dirty="0">
                <a:solidFill>
                  <a:schemeClr val="tx2"/>
                </a:solidFill>
              </a:rPr>
              <a:t>Дома, в школе, на работе,</a:t>
            </a:r>
          </a:p>
          <a:p>
            <a:r>
              <a:rPr lang="ru-RU" sz="2800" dirty="0">
                <a:solidFill>
                  <a:schemeClr val="tx2"/>
                </a:solidFill>
              </a:rPr>
              <a:t>И на суше, и в воде.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1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57B0F-D6E6-4968-9CC6-BB5D3C44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Руки с мылом надо мыть,</a:t>
            </a:r>
            <a:br>
              <a:rPr lang="ru-RU" dirty="0"/>
            </a:br>
            <a:r>
              <a:rPr lang="ru-RU" dirty="0"/>
              <a:t>Чтоб здоровенькими быть.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76779AE-A21D-47D4-8784-D976A0920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0112" y="218132"/>
            <a:ext cx="2041622" cy="2697163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5120A6E-E3A6-497C-8FC3-09305DDB9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800" dirty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Чтоб микробам жизнь не дать,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>Руки в рот не надо брать.</a:t>
            </a:r>
            <a:br>
              <a:rPr lang="ru-RU" sz="28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20BE7B-5F7D-462B-AFAB-8DEA14CA8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284985"/>
            <a:ext cx="3970784" cy="223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4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57B0F-D6E6-4968-9CC6-BB5D3C44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ru-RU" dirty="0"/>
              <a:t>Кушай сырые овощи!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C5A7C1D-DD22-4A56-B9EE-4B43ED5F2F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3528" y="1772816"/>
            <a:ext cx="4038600" cy="2695765"/>
          </a:xfrm>
          <a:prstGeom prst="rect">
            <a:avLst/>
          </a:prstGeom>
          <a:noFill/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5120A6E-E3A6-497C-8FC3-09305DDB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534" y="548680"/>
            <a:ext cx="4038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Всякий раз, когда едим,</a:t>
            </a:r>
          </a:p>
          <a:p>
            <a:r>
              <a:rPr lang="ru-RU" dirty="0"/>
              <a:t>О здоровье думаем:</a:t>
            </a:r>
          </a:p>
          <a:p>
            <a:r>
              <a:rPr lang="ru-RU" dirty="0"/>
              <a:t>Мне не нужен жирный крем,</a:t>
            </a:r>
          </a:p>
          <a:p>
            <a:r>
              <a:rPr lang="ru-RU" dirty="0"/>
              <a:t>Лучше я морковку съем.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57B0F-D6E6-4968-9CC6-BB5D3C44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/>
              <a:t>Физкультурой занимайся,</a:t>
            </a:r>
            <a:br>
              <a:rPr lang="ru-RU" sz="3700"/>
            </a:br>
            <a:endParaRPr lang="ru-RU" sz="370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C5C2925-8B12-457E-9B8F-EAFE8108F4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451686"/>
            <a:ext cx="4038600" cy="3109722"/>
          </a:xfrm>
          <a:prstGeom prst="rect">
            <a:avLst/>
          </a:prstGeom>
          <a:noFill/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5120A6E-E3A6-497C-8FC3-09305DDB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/>
              <a:t>Чтоб здоровье сохранять,</a:t>
            </a:r>
            <a:br>
              <a:rPr lang="ru-RU"/>
            </a:br>
            <a:r>
              <a:rPr lang="ru-RU"/>
              <a:t>И от лени постарайся</a:t>
            </a:r>
            <a:br>
              <a:rPr lang="ru-RU"/>
            </a:br>
            <a:r>
              <a:rPr lang="ru-RU"/>
              <a:t>Побыстрее убежать.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0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57B0F-D6E6-4968-9CC6-BB5D3C44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/>
              <a:t>Ты зарядкой занимайся,</a:t>
            </a:r>
            <a:br>
              <a:rPr lang="ru-RU" sz="3700"/>
            </a:br>
            <a:endParaRPr lang="ru-RU" sz="370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120A6E-E3A6-497C-8FC3-09305DDB9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079821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/>
              <a:t>Если хочешь быть здоров.</a:t>
            </a:r>
            <a:br>
              <a:rPr lang="ru-RU" dirty="0"/>
            </a:br>
            <a:r>
              <a:rPr lang="ru-RU" dirty="0"/>
              <a:t>Водой холодной обливайся —</a:t>
            </a:r>
            <a:br>
              <a:rPr lang="ru-RU" dirty="0"/>
            </a:br>
            <a:r>
              <a:rPr lang="ru-RU" dirty="0"/>
              <a:t>Позабудешь докторов.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D8E347B-990C-41A6-A410-6214A03F9B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4490" r="39741" b="1"/>
          <a:stretch/>
        </p:blipFill>
        <p:spPr>
          <a:xfrm>
            <a:off x="4716016" y="980728"/>
            <a:ext cx="4038600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818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894859CE-6743-4F7C-84F0-8A686C60B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761927"/>
            <a:ext cx="5111750" cy="2875359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5120A6E-E3A6-497C-8FC3-09305DDB9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/>
              <a:t>Любим спортом заниматься:</a:t>
            </a:r>
          </a:p>
          <a:p>
            <a:r>
              <a:rPr lang="ru-RU" sz="2400" dirty="0"/>
              <a:t>Бегать, прыгать, кувыркаться.</a:t>
            </a:r>
          </a:p>
          <a:p>
            <a:r>
              <a:rPr lang="ru-RU" sz="2400" dirty="0"/>
              <a:t>А зима настанет —</a:t>
            </a:r>
          </a:p>
          <a:p>
            <a:r>
              <a:rPr lang="ru-RU" sz="2400" dirty="0"/>
              <a:t>Все на лыжи встанем.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88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8CABDA4-CF0F-499D-AC8D-78FF50F4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/>
              <a:t>Источники: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4FF7FCA-4F80-4C5A-800B-02D368626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/>
          <a:p>
            <a:r>
              <a:rPr lang="en-US" dirty="0"/>
              <a:t>https://ucthat-v-skole.ru/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7F17103-7CE8-4D5F-BA72-4BAF4A1DF6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6818" y="2174875"/>
            <a:ext cx="2796664" cy="3951288"/>
          </a:xfrm>
          <a:prstGeom prst="rect">
            <a:avLst/>
          </a:prstGeom>
        </p:spPr>
      </p:pic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641D910-86E6-49D9-A586-EDC92F40D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/>
              <a:t>https://yandex.ru/images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6019D8D-0E07-49DB-A87C-509F7870872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24128" y="2167527"/>
            <a:ext cx="2771444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9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57B0F-D6E6-4968-9CC6-BB5D3C44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A4A3E3-81DB-4F8B-84DD-5D1FF233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120A6E-E3A6-497C-8FC3-09305DDB9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1CC5865-2488-48E7-9E4F-C6ED901F33EF}"/>
              </a:ext>
            </a:extLst>
          </p:cNvPr>
          <p:cNvSpPr/>
          <p:nvPr/>
        </p:nvSpPr>
        <p:spPr>
          <a:xfrm>
            <a:off x="827584" y="-1251520"/>
            <a:ext cx="7488832" cy="58531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/>
            </a:prstTxWarp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782879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Тема Office</vt:lpstr>
      <vt:lpstr>Проект «Чистота – залог здоровья»</vt:lpstr>
      <vt:lpstr>Личная гигиена</vt:lpstr>
      <vt:lpstr>Руки с мылом надо мыть, Чтоб здоровенькими быть. </vt:lpstr>
      <vt:lpstr>Кушай сырые овощи!</vt:lpstr>
      <vt:lpstr>Физкультурой занимайся, </vt:lpstr>
      <vt:lpstr>Ты зарядкой занимайся, </vt:lpstr>
      <vt:lpstr>Презентация PowerPoint</vt:lpstr>
      <vt:lpstr>Источники: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«Чистота – залог здоровья»</dc:title>
  <dc:creator>Александр Лобанев</dc:creator>
  <cp:lastModifiedBy>Александр Лобанев</cp:lastModifiedBy>
  <cp:revision>2</cp:revision>
  <dcterms:created xsi:type="dcterms:W3CDTF">2021-01-11T16:52:34Z</dcterms:created>
  <dcterms:modified xsi:type="dcterms:W3CDTF">2021-01-11T18:26:35Z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871630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