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57" r:id="rId5"/>
    <p:sldId id="262" r:id="rId6"/>
    <p:sldId id="259" r:id="rId7"/>
    <p:sldId id="261" r:id="rId8"/>
    <p:sldId id="25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B3DD-0010-427C-9EB0-C47299F57F02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0B6E-AC3A-4B1F-9AAB-88E04991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9D2A-F55A-4447-A712-27FE600BE89D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375F-A886-4138-8A80-D78FB327A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92DA-1D1D-427A-B856-496169E6175B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20FB-98F2-4C47-9DB2-F4C9AE95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83C3-3221-4585-8C0F-C34F476AA801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9B33-C5D5-4254-B6CB-A8BACE5A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8340-9BF5-40DD-8FED-211E16B22306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160A-2CC1-41BE-A8FC-AE470D79B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0E35-9C21-480B-87D9-E1D0DBC5978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8E8-D8AD-49B5-B798-8FBF7AF13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0E11-CB53-4C08-A394-1CC27ECFB737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C666-FA29-4176-98CC-80ED4E4B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5B0A-4E62-49BD-B5D0-B6A5391F271A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6521-FF9E-4FC8-8460-A5929A21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798E-0A5B-4A5E-AEEE-C6C205C342C2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040E-99E4-4FF0-BD10-8CDD54290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259B-33FB-473E-9B2A-728E77F61E91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CC8D-85B3-4FBF-8CAE-85BD97ED6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39C0-F2FD-4782-A49D-C9D79BCE9DF0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02B1-997A-4907-A0C5-2C09C546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B350F-77A3-4C3E-80B7-61D0C19B8D0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352C4-898F-46DE-B95C-3528E06C9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that-v-skole.ru/biblioteka/prezentatsii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24482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 по математике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Цифра 1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5000625" cy="117539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400" dirty="0" smtClean="0"/>
              <a:t>Выполнил: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400" dirty="0" smtClean="0"/>
              <a:t> ученик: 1А класса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400" dirty="0" smtClean="0"/>
              <a:t>МБОУ СОШ № 27 г.Смоленск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400" dirty="0" smtClean="0"/>
              <a:t>Дмитрий </a:t>
            </a:r>
            <a:r>
              <a:rPr lang="ru-RU" sz="2400" dirty="0" err="1" smtClean="0"/>
              <a:t>Дго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4896544" cy="5073427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Начинаем представленье</a:t>
            </a:r>
          </a:p>
          <a:p>
            <a:pPr eaLnBrk="1" hangingPunct="1">
              <a:buNone/>
            </a:pPr>
            <a:r>
              <a:rPr lang="ru-RU" sz="2800" dirty="0" smtClean="0"/>
              <a:t>Детворе на удивленье!</a:t>
            </a:r>
          </a:p>
          <a:p>
            <a:pPr eaLnBrk="1" hangingPunct="1">
              <a:buNone/>
            </a:pPr>
            <a:r>
              <a:rPr lang="ru-RU" sz="2800" dirty="0" smtClean="0"/>
              <a:t>Познакомимся, друзья:</a:t>
            </a:r>
          </a:p>
          <a:p>
            <a:pPr eaLnBrk="1" hangingPunct="1">
              <a:buNone/>
            </a:pPr>
            <a:r>
              <a:rPr lang="ru-RU" sz="2800" dirty="0" smtClean="0"/>
              <a:t>Единица – это я!</a:t>
            </a:r>
          </a:p>
          <a:p>
            <a:pPr eaLnBrk="1" hangingPunct="1">
              <a:buNone/>
            </a:pPr>
            <a:r>
              <a:rPr lang="ru-RU" sz="2800" dirty="0" smtClean="0"/>
              <a:t>Я умею делать стойку,</a:t>
            </a:r>
          </a:p>
          <a:p>
            <a:pPr eaLnBrk="1" hangingPunct="1">
              <a:buNone/>
            </a:pPr>
            <a:r>
              <a:rPr lang="ru-RU" sz="2800" dirty="0" smtClean="0"/>
              <a:t>По канату я хожу,</a:t>
            </a:r>
          </a:p>
          <a:p>
            <a:pPr eaLnBrk="1" hangingPunct="1">
              <a:buNone/>
            </a:pPr>
            <a:r>
              <a:rPr lang="ru-RU" sz="2800" dirty="0" smtClean="0"/>
              <a:t>За собою цифру двойку</a:t>
            </a:r>
          </a:p>
          <a:p>
            <a:pPr eaLnBrk="1" hangingPunct="1">
              <a:buNone/>
            </a:pPr>
            <a:r>
              <a:rPr lang="ru-RU" sz="2800" dirty="0" smtClean="0"/>
              <a:t>На веревочке вожу.</a:t>
            </a:r>
          </a:p>
        </p:txBody>
      </p:sp>
      <p:pic>
        <p:nvPicPr>
          <p:cNvPr id="9" name="Рисунок 8" descr="tangram1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19050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266928" cy="129614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что похожа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цифра 1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75656" y="4149081"/>
            <a:ext cx="7211144" cy="151216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Похожа единица на крючок</a:t>
            </a:r>
          </a:p>
          <a:p>
            <a:pPr eaLnBrk="1" hangingPunct="1">
              <a:buNone/>
            </a:pPr>
            <a:r>
              <a:rPr lang="ru-RU" dirty="0" smtClean="0"/>
              <a:t>А может, на обломанный сучок.</a:t>
            </a:r>
          </a:p>
        </p:txBody>
      </p:sp>
      <p:pic>
        <p:nvPicPr>
          <p:cNvPr id="17410" name="Picture 2" descr="H:\статьи для учат в школе\Картинки\Скриншоты презентаций\cifra1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41052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    Сколько солнышек за тучкой,</a:t>
            </a:r>
            <a:br>
              <a:rPr lang="ru-RU" dirty="0" smtClean="0"/>
            </a:br>
            <a:r>
              <a:rPr lang="ru-RU" dirty="0" smtClean="0"/>
              <a:t>Сколько стержней в авторучке,</a:t>
            </a:r>
            <a:br>
              <a:rPr lang="ru-RU" dirty="0" smtClean="0"/>
            </a:br>
            <a:r>
              <a:rPr lang="ru-RU" dirty="0" smtClean="0"/>
              <a:t>Сколько у слона носов,</a:t>
            </a:r>
            <a:br>
              <a:rPr lang="ru-RU" dirty="0" smtClean="0"/>
            </a:br>
            <a:r>
              <a:rPr lang="ru-RU" dirty="0" smtClean="0"/>
              <a:t>Сколько на руке часов?</a:t>
            </a:r>
            <a:br>
              <a:rPr lang="ru-RU" dirty="0" smtClean="0"/>
            </a:br>
            <a:r>
              <a:rPr lang="ru-RU" dirty="0" smtClean="0"/>
              <a:t>Сколько ног у мухомора</a:t>
            </a:r>
            <a:br>
              <a:rPr lang="ru-RU" dirty="0" smtClean="0"/>
            </a:br>
            <a:r>
              <a:rPr lang="ru-RU" dirty="0" smtClean="0"/>
              <a:t>И попыток у сапера,</a:t>
            </a:r>
            <a:br>
              <a:rPr lang="ru-RU" dirty="0" smtClean="0"/>
            </a:br>
            <a:r>
              <a:rPr lang="ru-RU" dirty="0" smtClean="0"/>
              <a:t>Знает и собой гордится.. ( Единица)</a:t>
            </a:r>
          </a:p>
        </p:txBody>
      </p:sp>
      <p:pic>
        <p:nvPicPr>
          <p:cNvPr id="4" name="Рисунок 3" descr="1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20486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Скороговорки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 Я бродил один у горки, </a:t>
            </a:r>
            <a:br>
              <a:rPr lang="ru-RU" dirty="0" smtClean="0"/>
            </a:br>
            <a:r>
              <a:rPr lang="ru-RU" dirty="0" smtClean="0"/>
              <a:t>Собирал скороговорки.</a:t>
            </a:r>
          </a:p>
          <a:p>
            <a:pPr eaLnBrk="1" hangingPunct="1">
              <a:buNone/>
            </a:pPr>
            <a:r>
              <a:rPr lang="ru-RU" dirty="0" smtClean="0"/>
              <a:t>                 ***</a:t>
            </a:r>
          </a:p>
          <a:p>
            <a:pPr eaLnBrk="1" hangingPunct="1">
              <a:buNone/>
            </a:pPr>
            <a:r>
              <a:rPr lang="ru-RU" dirty="0" smtClean="0"/>
              <a:t>    В один клин, </a:t>
            </a:r>
            <a:br>
              <a:rPr lang="ru-RU" dirty="0" smtClean="0"/>
            </a:br>
            <a:r>
              <a:rPr lang="ru-RU" dirty="0" smtClean="0"/>
              <a:t>Клим, колоти.</a:t>
            </a:r>
          </a:p>
        </p:txBody>
      </p:sp>
      <p:pic>
        <p:nvPicPr>
          <p:cNvPr id="6" name="Рисунок 5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pPr eaLnBrk="1" hangingPunct="1"/>
            <a:r>
              <a:rPr lang="ru-RU" dirty="0" err="1" smtClean="0"/>
              <a:t>Физминутка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На одной ноге постой-ка,</a:t>
            </a:r>
          </a:p>
          <a:p>
            <a:pPr eaLnBrk="1" hangingPunct="1">
              <a:buNone/>
            </a:pPr>
            <a:r>
              <a:rPr lang="ru-RU" dirty="0" smtClean="0"/>
              <a:t>Будто ты солдатик стойкий.</a:t>
            </a:r>
          </a:p>
          <a:p>
            <a:pPr eaLnBrk="1" hangingPunct="1">
              <a:buNone/>
            </a:pPr>
            <a:r>
              <a:rPr lang="ru-RU" dirty="0" smtClean="0"/>
              <a:t>Ногу левую - к груди,</a:t>
            </a:r>
          </a:p>
          <a:p>
            <a:pPr eaLnBrk="1" hangingPunct="1">
              <a:buNone/>
            </a:pPr>
            <a:r>
              <a:rPr lang="ru-RU" dirty="0" smtClean="0"/>
              <a:t>Да смотри – не упади.</a:t>
            </a:r>
          </a:p>
          <a:p>
            <a:pPr eaLnBrk="1" hangingPunct="1">
              <a:buNone/>
            </a:pPr>
            <a:r>
              <a:rPr lang="ru-RU" dirty="0" smtClean="0"/>
              <a:t>А теперь постой на левой,</a:t>
            </a:r>
          </a:p>
          <a:p>
            <a:pPr eaLnBrk="1" hangingPunct="1">
              <a:buNone/>
            </a:pPr>
            <a:r>
              <a:rPr lang="ru-RU" dirty="0" smtClean="0"/>
              <a:t>Если ты солдатик смелый.</a:t>
            </a:r>
          </a:p>
        </p:txBody>
      </p:sp>
      <p:pic>
        <p:nvPicPr>
          <p:cNvPr id="4" name="Picture 2" descr="H:\статьи для учат в школе\Картинки\Скриншоты презентаций\cifra1k.gif"/>
          <p:cNvPicPr>
            <a:picLocks noChangeAspect="1" noChangeArrowheads="1"/>
          </p:cNvPicPr>
          <p:nvPr/>
        </p:nvPicPr>
        <p:blipFill>
          <a:blip r:embed="rId2" cstate="print"/>
          <a:srcRect r="47379"/>
          <a:stretch>
            <a:fillRect/>
          </a:stretch>
        </p:blipFill>
        <p:spPr bwMode="auto">
          <a:xfrm>
            <a:off x="5868144" y="1916832"/>
            <a:ext cx="216024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Пословицы и</a:t>
            </a:r>
            <a:br>
              <a:rPr lang="ru-RU" dirty="0" smtClean="0"/>
            </a:br>
            <a:r>
              <a:rPr lang="ru-RU" dirty="0" smtClean="0"/>
              <a:t> поговорки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Один - за всех, все - за одного.</a:t>
            </a:r>
          </a:p>
          <a:p>
            <a:pPr eaLnBrk="1" hangingPunct="1">
              <a:buNone/>
            </a:pPr>
            <a:r>
              <a:rPr lang="ru-RU" dirty="0" smtClean="0"/>
              <a:t>Один битый двух небитых стоит.</a:t>
            </a:r>
          </a:p>
          <a:p>
            <a:pPr eaLnBrk="1" hangingPunct="1">
              <a:buNone/>
            </a:pPr>
            <a:r>
              <a:rPr lang="ru-RU" dirty="0" smtClean="0"/>
              <a:t>Одна голова хорошо, а две лучше.</a:t>
            </a:r>
          </a:p>
          <a:p>
            <a:pPr eaLnBrk="1" hangingPunct="1">
              <a:buNone/>
            </a:pPr>
            <a:r>
              <a:rPr lang="ru-RU" dirty="0" smtClean="0"/>
              <a:t>Первый блин комом.  (Говорится в оправдание неудачного начала нового, трудного дела.)</a:t>
            </a:r>
          </a:p>
        </p:txBody>
      </p:sp>
      <p:pic>
        <p:nvPicPr>
          <p:cNvPr id="5" name="Рисунок 4" descr="Цифры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988840"/>
            <a:ext cx="864096" cy="148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Источники </a:t>
            </a:r>
            <a:br>
              <a:rPr lang="ru-RU" b="1" dirty="0" smtClean="0"/>
            </a:br>
            <a:r>
              <a:rPr lang="ru-RU" b="1" dirty="0" smtClean="0"/>
              <a:t>информации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55577" y="1844824"/>
            <a:ext cx="7931224" cy="4281339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hlinkClick r:id="rId2"/>
              </a:rPr>
              <a:t>https://yandex.ru/images</a:t>
            </a:r>
            <a:endParaRPr lang="ru-RU" sz="2400" dirty="0" smtClean="0"/>
          </a:p>
          <a:p>
            <a:pPr eaLnBrk="1" hangingPunct="1">
              <a:buNone/>
            </a:pPr>
            <a:r>
              <a:rPr lang="en-US" sz="2400" dirty="0" smtClean="0">
                <a:hlinkClick r:id="rId3"/>
              </a:rPr>
              <a:t>http://ucthat-v-skole.ru/biblioteka/prezentatsii</a:t>
            </a:r>
            <a:endParaRPr lang="ru-RU" sz="2400" smtClean="0"/>
          </a:p>
          <a:p>
            <a:pPr eaLnBrk="1" hangingPunct="1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ЗЕЛЁНЫЕ ЛИСТ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ЗЕЛЁНЫЕ ЛИСТОЧКИ</Template>
  <TotalTime>78</TotalTime>
  <Words>159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ЗЕЛЁНЫЕ ЛИСТОЧКИ</vt:lpstr>
      <vt:lpstr>Проект  по математике  Цифра 1</vt:lpstr>
      <vt:lpstr>Слайд 2</vt:lpstr>
      <vt:lpstr>На что похожа  цифра 1</vt:lpstr>
      <vt:lpstr>Загадки</vt:lpstr>
      <vt:lpstr>Скороговорки</vt:lpstr>
      <vt:lpstr>Физминутка</vt:lpstr>
      <vt:lpstr>Пословицы и  поговорки</vt:lpstr>
      <vt:lpstr>Источники  информации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keywords>проект числа презентация цифра 1</cp:keywords>
  <cp:lastModifiedBy>Александр</cp:lastModifiedBy>
  <cp:revision>12</cp:revision>
  <dcterms:created xsi:type="dcterms:W3CDTF">2011-07-16T15:28:41Z</dcterms:created>
  <dcterms:modified xsi:type="dcterms:W3CDTF">2016-11-05T18:51:08Z</dcterms:modified>
</cp:coreProperties>
</file>